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44"/>
  </p:notesMasterIdLst>
  <p:sldIdLst>
    <p:sldId id="3868" r:id="rId5"/>
    <p:sldId id="3826" r:id="rId6"/>
    <p:sldId id="3825" r:id="rId7"/>
    <p:sldId id="3856" r:id="rId8"/>
    <p:sldId id="3857" r:id="rId9"/>
    <p:sldId id="3858" r:id="rId10"/>
    <p:sldId id="3859" r:id="rId11"/>
    <p:sldId id="3844" r:id="rId12"/>
    <p:sldId id="3845" r:id="rId13"/>
    <p:sldId id="3846" r:id="rId14"/>
    <p:sldId id="3860" r:id="rId15"/>
    <p:sldId id="3849" r:id="rId16"/>
    <p:sldId id="3850" r:id="rId17"/>
    <p:sldId id="3861" r:id="rId18"/>
    <p:sldId id="3862" r:id="rId19"/>
    <p:sldId id="3863" r:id="rId20"/>
    <p:sldId id="3864" r:id="rId21"/>
    <p:sldId id="3865" r:id="rId22"/>
    <p:sldId id="3866" r:id="rId23"/>
    <p:sldId id="3867" r:id="rId24"/>
    <p:sldId id="256" r:id="rId25"/>
    <p:sldId id="3841" r:id="rId26"/>
    <p:sldId id="3827" r:id="rId27"/>
    <p:sldId id="3848" r:id="rId28"/>
    <p:sldId id="3843" r:id="rId29"/>
    <p:sldId id="3851" r:id="rId30"/>
    <p:sldId id="3828" r:id="rId31"/>
    <p:sldId id="3831" r:id="rId32"/>
    <p:sldId id="3835" r:id="rId33"/>
    <p:sldId id="3837" r:id="rId34"/>
    <p:sldId id="3836" r:id="rId35"/>
    <p:sldId id="3838" r:id="rId36"/>
    <p:sldId id="3839" r:id="rId37"/>
    <p:sldId id="3840" r:id="rId38"/>
    <p:sldId id="3852" r:id="rId39"/>
    <p:sldId id="3853" r:id="rId40"/>
    <p:sldId id="3854" r:id="rId41"/>
    <p:sldId id="3855" r:id="rId42"/>
    <p:sldId id="3834"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5" autoAdjust="0"/>
    <p:restoredTop sz="96327"/>
  </p:normalViewPr>
  <p:slideViewPr>
    <p:cSldViewPr snapToGrid="0">
      <p:cViewPr varScale="1">
        <p:scale>
          <a:sx n="123" d="100"/>
          <a:sy n="123" d="100"/>
        </p:scale>
        <p:origin x="728" y="192"/>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5B3066-540F-4606-ADEC-65EB1C3E9627}" type="doc">
      <dgm:prSet loTypeId="urn:microsoft.com/office/officeart/2005/8/layout/vProcess5" loCatId="process" qsTypeId="urn:microsoft.com/office/officeart/2005/8/quickstyle/simple2" qsCatId="simple" csTypeId="urn:microsoft.com/office/officeart/2005/8/colors/colorful5" csCatId="colorful" phldr="1"/>
      <dgm:spPr/>
      <dgm:t>
        <a:bodyPr/>
        <a:lstStyle/>
        <a:p>
          <a:endParaRPr lang="en-US"/>
        </a:p>
      </dgm:t>
    </dgm:pt>
    <dgm:pt modelId="{198ACE8E-34F4-43E6-BB2E-1809B1CC58DC}">
      <dgm:prSet/>
      <dgm:spPr/>
      <dgm:t>
        <a:bodyPr/>
        <a:lstStyle/>
        <a:p>
          <a:r>
            <a:rPr lang="en-US" dirty="0" err="1">
              <a:latin typeface="Calibri Light" panose="020F0302020204030204" pitchFamily="34" charset="0"/>
              <a:cs typeface="Calibri Light" panose="020F0302020204030204" pitchFamily="34" charset="0"/>
            </a:rPr>
            <a:t>Mỗi</a:t>
          </a:r>
          <a:r>
            <a:rPr lang="en-US" dirty="0">
              <a:latin typeface="Calibri Light" panose="020F0302020204030204" pitchFamily="34" charset="0"/>
              <a:cs typeface="Calibri Light" panose="020F0302020204030204" pitchFamily="34" charset="0"/>
            </a:rPr>
            <a:t> user </a:t>
          </a:r>
          <a:r>
            <a:rPr lang="en-US" dirty="0" err="1">
              <a:latin typeface="Calibri Light" panose="020F0302020204030204" pitchFamily="34" charset="0"/>
              <a:cs typeface="Calibri Light" panose="020F0302020204030204" pitchFamily="34" charset="0"/>
            </a:rPr>
            <a:t>tham</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gia</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nhiều</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dịch</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vụ</a:t>
          </a:r>
          <a:endParaRPr lang="en-US" dirty="0">
            <a:latin typeface="Calibri Light" panose="020F0302020204030204" pitchFamily="34" charset="0"/>
            <a:cs typeface="Calibri Light" panose="020F0302020204030204" pitchFamily="34" charset="0"/>
          </a:endParaRPr>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dgm:t>
        <a:bodyPr/>
        <a:lstStyle/>
        <a:p>
          <a:r>
            <a:rPr lang="en-US"/>
            <a:t>1</a:t>
          </a:r>
          <a:endParaRPr lang="en-US" dirty="0"/>
        </a:p>
      </dgm:t>
    </dgm:pt>
    <dgm:pt modelId="{F7B81412-5EAE-488C-9259-0FA0EB0F090B}">
      <dgm:prSet/>
      <dgm:spPr/>
      <dgm:t>
        <a:bodyPr/>
        <a:lstStyle/>
        <a:p>
          <a:r>
            <a:rPr lang="en-US" b="0" i="0" u="none" dirty="0" err="1">
              <a:latin typeface="Calibri Light" panose="020F0302020204030204" pitchFamily="34" charset="0"/>
              <a:cs typeface="Calibri Light" panose="020F0302020204030204" pitchFamily="34" charset="0"/>
            </a:rPr>
            <a:t>Khó</a:t>
          </a:r>
          <a:r>
            <a:rPr lang="en-US" b="0" i="0" u="none" dirty="0">
              <a:latin typeface="Calibri Light" panose="020F0302020204030204" pitchFamily="34" charset="0"/>
              <a:cs typeface="Calibri Light" panose="020F0302020204030204" pitchFamily="34" charset="0"/>
            </a:rPr>
            <a:t> </a:t>
          </a:r>
          <a:r>
            <a:rPr lang="en-US" b="0" i="0" u="none" dirty="0" err="1">
              <a:latin typeface="Calibri Light" panose="020F0302020204030204" pitchFamily="34" charset="0"/>
              <a:cs typeface="Calibri Light" panose="020F0302020204030204" pitchFamily="34" charset="0"/>
            </a:rPr>
            <a:t>khăn</a:t>
          </a:r>
          <a:r>
            <a:rPr lang="en-US" b="0" i="0" u="none" dirty="0">
              <a:latin typeface="Calibri Light" panose="020F0302020204030204" pitchFamily="34" charset="0"/>
              <a:cs typeface="Calibri Light" panose="020F0302020204030204" pitchFamily="34" charset="0"/>
            </a:rPr>
            <a:t> </a:t>
          </a:r>
          <a:r>
            <a:rPr lang="en-US" b="0" i="0" u="none" dirty="0" err="1">
              <a:latin typeface="Calibri Light" panose="020F0302020204030204" pitchFamily="34" charset="0"/>
              <a:cs typeface="Calibri Light" panose="020F0302020204030204" pitchFamily="34" charset="0"/>
            </a:rPr>
            <a:t>cho</a:t>
          </a:r>
          <a:r>
            <a:rPr lang="en-US" b="0" i="0" u="none" dirty="0">
              <a:latin typeface="Calibri Light" panose="020F0302020204030204" pitchFamily="34" charset="0"/>
              <a:cs typeface="Calibri Light" panose="020F0302020204030204" pitchFamily="34" charset="0"/>
            </a:rPr>
            <a:t> user. </a:t>
          </a:r>
          <a:endParaRPr lang="en-US" dirty="0">
            <a:latin typeface="Calibri Light" panose="020F0302020204030204" pitchFamily="34" charset="0"/>
            <a:cs typeface="Calibri Light" panose="020F0302020204030204" pitchFamily="34" charset="0"/>
          </a:endParaRPr>
        </a:p>
      </dgm:t>
    </dgm:pt>
    <dgm:pt modelId="{C9E63F01-62A4-4331-A67D-7FE563CE9D07}" type="parTrans" cxnId="{AD7281BE-8A99-43C0-9016-4082EB985BF2}">
      <dgm:prSet/>
      <dgm:spPr/>
      <dgm:t>
        <a:bodyPr/>
        <a:lstStyle/>
        <a:p>
          <a:endParaRPr lang="en-US"/>
        </a:p>
      </dgm:t>
    </dgm:pt>
    <dgm:pt modelId="{32E76676-0672-4988-9FB1-308093FF8D5C}" type="sibTrans" cxnId="{AD7281BE-8A99-43C0-9016-4082EB985BF2}">
      <dgm:prSet phldrT="4" phldr="0"/>
      <dgm:spPr/>
      <dgm:t>
        <a:bodyPr/>
        <a:lstStyle/>
        <a:p>
          <a:endParaRPr lang="en-US" dirty="0"/>
        </a:p>
      </dgm:t>
    </dgm:pt>
    <dgm:pt modelId="{0F6BA1FB-59E5-4F16-A7B4-1533BB1F09E4}">
      <dgm:prSet/>
      <dgm:spPr/>
      <dgm:t>
        <a:bodyPr/>
        <a:lstStyle/>
        <a:p>
          <a:r>
            <a:rPr lang="en-US" dirty="0" err="1">
              <a:latin typeface="Calibri Light" panose="020F0302020204030204" pitchFamily="34" charset="0"/>
              <a:cs typeface="Calibri Light" panose="020F0302020204030204" pitchFamily="34" charset="0"/>
            </a:rPr>
            <a:t>Nhiều</a:t>
          </a:r>
          <a:r>
            <a:rPr lang="en-US" dirty="0">
              <a:latin typeface="Calibri Light" panose="020F0302020204030204" pitchFamily="34" charset="0"/>
              <a:cs typeface="Calibri Light" panose="020F0302020204030204" pitchFamily="34" charset="0"/>
            </a:rPr>
            <a:t> server </a:t>
          </a:r>
          <a:r>
            <a:rPr lang="en-US" dirty="0" err="1">
              <a:latin typeface="Calibri Light" panose="020F0302020204030204" pitchFamily="34" charset="0"/>
              <a:cs typeface="Calibri Light" panose="020F0302020204030204" pitchFamily="34" charset="0"/>
            </a:rPr>
            <a:t>xác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thực</a:t>
          </a:r>
          <a:endParaRPr lang="en-US" dirty="0">
            <a:latin typeface="Calibri Light" panose="020F0302020204030204" pitchFamily="34" charset="0"/>
            <a:cs typeface="Calibri Light" panose="020F0302020204030204" pitchFamily="34" charset="0"/>
          </a:endParaRPr>
        </a:p>
      </dgm:t>
    </dgm:pt>
    <dgm:pt modelId="{7DBF5CB5-29DD-4671-A0F3-981D48571500}" type="sibTrans" cxnId="{F0FA65E5-FB81-4E7A-9467-65363565F4A0}">
      <dgm:prSet phldrT="2" phldr="0"/>
      <dgm:spPr/>
      <dgm:t>
        <a:bodyPr/>
        <a:lstStyle/>
        <a:p>
          <a:r>
            <a:rPr lang="en-US"/>
            <a:t>2</a:t>
          </a:r>
          <a:endParaRPr lang="en-US" dirty="0"/>
        </a:p>
      </dgm:t>
    </dgm:pt>
    <dgm:pt modelId="{6A557BB1-C0DD-44CB-8745-CE5481476209}" type="parTrans" cxnId="{F0FA65E5-FB81-4E7A-9467-65363565F4A0}">
      <dgm:prSet/>
      <dgm:spPr/>
      <dgm:t>
        <a:bodyPr/>
        <a:lstStyle/>
        <a:p>
          <a:endParaRPr lang="en-US"/>
        </a:p>
      </dgm:t>
    </dgm:pt>
    <dgm:pt modelId="{1D096F01-AEA8-401D-8348-98E9A81F3CE0}">
      <dgm:prSet/>
      <dgm:spPr/>
      <dgm:t>
        <a:bodyPr/>
        <a:lstStyle/>
        <a:p>
          <a:r>
            <a:rPr lang="en-US" dirty="0" err="1">
              <a:latin typeface="Calibri Light" panose="020F0302020204030204" pitchFamily="34" charset="0"/>
              <a:cs typeface="Calibri Light" panose="020F0302020204030204" pitchFamily="34" charset="0"/>
            </a:rPr>
            <a:t>Nhiều</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tài</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khoản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xác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thực</a:t>
          </a:r>
          <a:endParaRPr lang="en-US" dirty="0">
            <a:latin typeface="Calibri Light" panose="020F0302020204030204" pitchFamily="34" charset="0"/>
            <a:cs typeface="Calibri Light" panose="020F0302020204030204" pitchFamily="34" charset="0"/>
          </a:endParaRPr>
        </a:p>
      </dgm:t>
    </dgm:pt>
    <dgm:pt modelId="{6088456C-4B73-4948-985C-DD954DEF44EF}" type="sibTrans" cxnId="{FD2381C0-DA6F-4859-90D6-313730044E7C}">
      <dgm:prSet phldrT="3" phldr="0"/>
      <dgm:spPr/>
      <dgm:t>
        <a:bodyPr/>
        <a:lstStyle/>
        <a:p>
          <a:r>
            <a:rPr lang="en-US"/>
            <a:t>3</a:t>
          </a:r>
          <a:endParaRPr lang="en-US" dirty="0"/>
        </a:p>
      </dgm:t>
    </dgm:pt>
    <dgm:pt modelId="{AB9DA1CE-0370-48BB-8362-3A4CBF7FFB29}" type="parTrans" cxnId="{FD2381C0-DA6F-4859-90D6-313730044E7C}">
      <dgm:prSet/>
      <dgm:spPr/>
      <dgm:t>
        <a:bodyPr/>
        <a:lstStyle/>
        <a:p>
          <a:endParaRPr lang="en-US"/>
        </a:p>
      </dgm:t>
    </dgm:pt>
    <dgm:pt modelId="{97EB6914-1575-4968-87AC-95AF1B3CC509}" type="pres">
      <dgm:prSet presAssocID="{0F5B3066-540F-4606-ADEC-65EB1C3E9627}" presName="outerComposite" presStyleCnt="0">
        <dgm:presLayoutVars>
          <dgm:chMax val="5"/>
          <dgm:dir/>
          <dgm:resizeHandles val="exact"/>
        </dgm:presLayoutVars>
      </dgm:prSet>
      <dgm:spPr/>
    </dgm:pt>
    <dgm:pt modelId="{D45FE81E-9E69-488C-8BAC-B8C8667B4B8B}" type="pres">
      <dgm:prSet presAssocID="{0F5B3066-540F-4606-ADEC-65EB1C3E9627}" presName="dummyMaxCanvas" presStyleCnt="0">
        <dgm:presLayoutVars/>
      </dgm:prSet>
      <dgm:spPr/>
    </dgm:pt>
    <dgm:pt modelId="{BEE82D56-EEF2-4A81-92E0-F5A16F16EFBE}" type="pres">
      <dgm:prSet presAssocID="{0F5B3066-540F-4606-ADEC-65EB1C3E9627}" presName="FourNodes_1" presStyleLbl="node1" presStyleIdx="0" presStyleCnt="4">
        <dgm:presLayoutVars>
          <dgm:bulletEnabled val="1"/>
        </dgm:presLayoutVars>
      </dgm:prSet>
      <dgm:spPr/>
    </dgm:pt>
    <dgm:pt modelId="{193C06EB-AE0E-4250-8001-F54E19E50988}" type="pres">
      <dgm:prSet presAssocID="{0F5B3066-540F-4606-ADEC-65EB1C3E9627}" presName="FourNodes_2" presStyleLbl="node1" presStyleIdx="1" presStyleCnt="4">
        <dgm:presLayoutVars>
          <dgm:bulletEnabled val="1"/>
        </dgm:presLayoutVars>
      </dgm:prSet>
      <dgm:spPr/>
    </dgm:pt>
    <dgm:pt modelId="{0BEC1B2E-B40F-4B0A-A93A-ABCD3B1315B4}" type="pres">
      <dgm:prSet presAssocID="{0F5B3066-540F-4606-ADEC-65EB1C3E9627}" presName="FourNodes_3" presStyleLbl="node1" presStyleIdx="2" presStyleCnt="4">
        <dgm:presLayoutVars>
          <dgm:bulletEnabled val="1"/>
        </dgm:presLayoutVars>
      </dgm:prSet>
      <dgm:spPr/>
    </dgm:pt>
    <dgm:pt modelId="{EE17C796-39F3-4538-B6C5-381BB1F06844}" type="pres">
      <dgm:prSet presAssocID="{0F5B3066-540F-4606-ADEC-65EB1C3E9627}" presName="FourNodes_4" presStyleLbl="node1" presStyleIdx="3" presStyleCnt="4">
        <dgm:presLayoutVars>
          <dgm:bulletEnabled val="1"/>
        </dgm:presLayoutVars>
      </dgm:prSet>
      <dgm:spPr/>
    </dgm:pt>
    <dgm:pt modelId="{63AA85F9-C55E-4F9A-B1D1-43825F04C00E}" type="pres">
      <dgm:prSet presAssocID="{0F5B3066-540F-4606-ADEC-65EB1C3E9627}" presName="FourConn_1-2" presStyleLbl="fgAccFollowNode1" presStyleIdx="0" presStyleCnt="3">
        <dgm:presLayoutVars>
          <dgm:bulletEnabled val="1"/>
        </dgm:presLayoutVars>
      </dgm:prSet>
      <dgm:spPr/>
    </dgm:pt>
    <dgm:pt modelId="{5438A4B8-3445-4A7D-B53C-F9FEC3968F65}" type="pres">
      <dgm:prSet presAssocID="{0F5B3066-540F-4606-ADEC-65EB1C3E9627}" presName="FourConn_2-3" presStyleLbl="fgAccFollowNode1" presStyleIdx="1" presStyleCnt="3">
        <dgm:presLayoutVars>
          <dgm:bulletEnabled val="1"/>
        </dgm:presLayoutVars>
      </dgm:prSet>
      <dgm:spPr/>
    </dgm:pt>
    <dgm:pt modelId="{CF6EEDCB-E560-4750-95A3-E7CA88CF3D99}" type="pres">
      <dgm:prSet presAssocID="{0F5B3066-540F-4606-ADEC-65EB1C3E9627}" presName="FourConn_3-4" presStyleLbl="fgAccFollowNode1" presStyleIdx="2" presStyleCnt="3">
        <dgm:presLayoutVars>
          <dgm:bulletEnabled val="1"/>
        </dgm:presLayoutVars>
      </dgm:prSet>
      <dgm:spPr/>
    </dgm:pt>
    <dgm:pt modelId="{7C98543E-F126-4C10-9805-F4110F5589BA}" type="pres">
      <dgm:prSet presAssocID="{0F5B3066-540F-4606-ADEC-65EB1C3E9627}" presName="FourNodes_1_text" presStyleLbl="node1" presStyleIdx="3" presStyleCnt="4">
        <dgm:presLayoutVars>
          <dgm:bulletEnabled val="1"/>
        </dgm:presLayoutVars>
      </dgm:prSet>
      <dgm:spPr/>
    </dgm:pt>
    <dgm:pt modelId="{40CFEB5B-5CBC-42E5-9E4B-9BE91E836AB1}" type="pres">
      <dgm:prSet presAssocID="{0F5B3066-540F-4606-ADEC-65EB1C3E9627}" presName="FourNodes_2_text" presStyleLbl="node1" presStyleIdx="3" presStyleCnt="4">
        <dgm:presLayoutVars>
          <dgm:bulletEnabled val="1"/>
        </dgm:presLayoutVars>
      </dgm:prSet>
      <dgm:spPr/>
    </dgm:pt>
    <dgm:pt modelId="{FADDD7AC-F8F3-4E7D-A1B6-64028A1D3755}" type="pres">
      <dgm:prSet presAssocID="{0F5B3066-540F-4606-ADEC-65EB1C3E9627}" presName="FourNodes_3_text" presStyleLbl="node1" presStyleIdx="3" presStyleCnt="4">
        <dgm:presLayoutVars>
          <dgm:bulletEnabled val="1"/>
        </dgm:presLayoutVars>
      </dgm:prSet>
      <dgm:spPr/>
    </dgm:pt>
    <dgm:pt modelId="{724F4E19-7A98-4F40-AB17-1C33BD2AB363}" type="pres">
      <dgm:prSet presAssocID="{0F5B3066-540F-4606-ADEC-65EB1C3E9627}" presName="FourNodes_4_text" presStyleLbl="node1" presStyleIdx="3" presStyleCnt="4">
        <dgm:presLayoutVars>
          <dgm:bulletEnabled val="1"/>
        </dgm:presLayoutVars>
      </dgm:prSet>
      <dgm:spPr/>
    </dgm:pt>
  </dgm:ptLst>
  <dgm:cxnLst>
    <dgm:cxn modelId="{3D68821A-6BE9-4387-857C-9D41F0558490}" type="presOf" srcId="{F7B81412-5EAE-488C-9259-0FA0EB0F090B}" destId="{EE17C796-39F3-4538-B6C5-381BB1F06844}" srcOrd="0" destOrd="0" presId="urn:microsoft.com/office/officeart/2005/8/layout/vProcess5"/>
    <dgm:cxn modelId="{16F0BD23-A40A-4466-9A17-C7C17608CA7A}" type="presOf" srcId="{F7B81412-5EAE-488C-9259-0FA0EB0F090B}" destId="{724F4E19-7A98-4F40-AB17-1C33BD2AB363}" srcOrd="1" destOrd="0" presId="urn:microsoft.com/office/officeart/2005/8/layout/vProcess5"/>
    <dgm:cxn modelId="{8327A44B-5326-4A8B-9B23-A3D3C09A16F3}" srcId="{0F5B3066-540F-4606-ADEC-65EB1C3E9627}" destId="{198ACE8E-34F4-43E6-BB2E-1809B1CC58DC}" srcOrd="0" destOrd="0" parTransId="{49F555B2-B165-4CB6-8578-DF4BCD791ABF}" sibTransId="{C54063C4-24CD-4834-9424-53756AE38C6B}"/>
    <dgm:cxn modelId="{8CE77A57-B515-408A-9CA6-DF11500521BA}" type="presOf" srcId="{0F6BA1FB-59E5-4F16-A7B4-1533BB1F09E4}" destId="{40CFEB5B-5CBC-42E5-9E4B-9BE91E836AB1}" srcOrd="1" destOrd="0" presId="urn:microsoft.com/office/officeart/2005/8/layout/vProcess5"/>
    <dgm:cxn modelId="{E38CCF79-F1A1-42B5-9CEE-E4C7A5C611A2}" type="presOf" srcId="{7DBF5CB5-29DD-4671-A0F3-981D48571500}" destId="{5438A4B8-3445-4A7D-B53C-F9FEC3968F65}" srcOrd="0" destOrd="0" presId="urn:microsoft.com/office/officeart/2005/8/layout/vProcess5"/>
    <dgm:cxn modelId="{DD6C0099-7B4D-426E-AAB0-2C95229EB323}" type="presOf" srcId="{198ACE8E-34F4-43E6-BB2E-1809B1CC58DC}" destId="{7C98543E-F126-4C10-9805-F4110F5589BA}" srcOrd="1" destOrd="0" presId="urn:microsoft.com/office/officeart/2005/8/layout/vProcess5"/>
    <dgm:cxn modelId="{A7CAB1AE-4135-40D6-874E-373540D7A5B5}" type="presOf" srcId="{198ACE8E-34F4-43E6-BB2E-1809B1CC58DC}" destId="{BEE82D56-EEF2-4A81-92E0-F5A16F16EFBE}" srcOrd="0" destOrd="0" presId="urn:microsoft.com/office/officeart/2005/8/layout/vProcess5"/>
    <dgm:cxn modelId="{74712FBA-3767-4A24-B84D-276F4604E96E}" type="presOf" srcId="{C54063C4-24CD-4834-9424-53756AE38C6B}" destId="{63AA85F9-C55E-4F9A-B1D1-43825F04C00E}" srcOrd="0" destOrd="0" presId="urn:microsoft.com/office/officeart/2005/8/layout/vProcess5"/>
    <dgm:cxn modelId="{AD7281BE-8A99-43C0-9016-4082EB985BF2}" srcId="{0F5B3066-540F-4606-ADEC-65EB1C3E9627}" destId="{F7B81412-5EAE-488C-9259-0FA0EB0F090B}" srcOrd="3"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922662D2-0D71-483F-A796-6FCCF15267F1}" type="presOf" srcId="{1D096F01-AEA8-401D-8348-98E9A81F3CE0}" destId="{FADDD7AC-F8F3-4E7D-A1B6-64028A1D3755}" srcOrd="1" destOrd="0" presId="urn:microsoft.com/office/officeart/2005/8/layout/vProcess5"/>
    <dgm:cxn modelId="{AEBEA0D5-6363-4AA5-9B15-BA5DF6B1A819}" type="presOf" srcId="{0F6BA1FB-59E5-4F16-A7B4-1533BB1F09E4}" destId="{193C06EB-AE0E-4250-8001-F54E19E50988}" srcOrd="0" destOrd="0" presId="urn:microsoft.com/office/officeart/2005/8/layout/vProcess5"/>
    <dgm:cxn modelId="{F0FA65E5-FB81-4E7A-9467-65363565F4A0}" srcId="{0F5B3066-540F-4606-ADEC-65EB1C3E9627}" destId="{0F6BA1FB-59E5-4F16-A7B4-1533BB1F09E4}" srcOrd="1" destOrd="0" parTransId="{6A557BB1-C0DD-44CB-8745-CE5481476209}" sibTransId="{7DBF5CB5-29DD-4671-A0F3-981D48571500}"/>
    <dgm:cxn modelId="{7457DEE5-FD1F-4143-9084-EE2CBABE422E}" type="presOf" srcId="{1D096F01-AEA8-401D-8348-98E9A81F3CE0}" destId="{0BEC1B2E-B40F-4B0A-A93A-ABCD3B1315B4}" srcOrd="0" destOrd="0" presId="urn:microsoft.com/office/officeart/2005/8/layout/vProcess5"/>
    <dgm:cxn modelId="{891AF3E5-25E9-462C-BB6E-6F781FD69507}" type="presOf" srcId="{6088456C-4B73-4948-985C-DD954DEF44EF}" destId="{CF6EEDCB-E560-4750-95A3-E7CA88CF3D99}" srcOrd="0" destOrd="0" presId="urn:microsoft.com/office/officeart/2005/8/layout/vProcess5"/>
    <dgm:cxn modelId="{581FAEF8-723C-4820-A467-B93ED1DA1F64}" type="presOf" srcId="{0F5B3066-540F-4606-ADEC-65EB1C3E9627}" destId="{97EB6914-1575-4968-87AC-95AF1B3CC509}" srcOrd="0" destOrd="0" presId="urn:microsoft.com/office/officeart/2005/8/layout/vProcess5"/>
    <dgm:cxn modelId="{8016CE0E-6728-4FA1-9BEC-4606E396E6FF}" type="presParOf" srcId="{97EB6914-1575-4968-87AC-95AF1B3CC509}" destId="{D45FE81E-9E69-488C-8BAC-B8C8667B4B8B}" srcOrd="0" destOrd="0" presId="urn:microsoft.com/office/officeart/2005/8/layout/vProcess5"/>
    <dgm:cxn modelId="{55D36034-6047-4F9B-9101-B9E37CBC5608}" type="presParOf" srcId="{97EB6914-1575-4968-87AC-95AF1B3CC509}" destId="{BEE82D56-EEF2-4A81-92E0-F5A16F16EFBE}" srcOrd="1" destOrd="0" presId="urn:microsoft.com/office/officeart/2005/8/layout/vProcess5"/>
    <dgm:cxn modelId="{53EDB72B-7F01-4585-A4AC-734F0DE87A1F}" type="presParOf" srcId="{97EB6914-1575-4968-87AC-95AF1B3CC509}" destId="{193C06EB-AE0E-4250-8001-F54E19E50988}" srcOrd="2" destOrd="0" presId="urn:microsoft.com/office/officeart/2005/8/layout/vProcess5"/>
    <dgm:cxn modelId="{9CB2476B-1890-4B99-B28B-048E34B5AA51}" type="presParOf" srcId="{97EB6914-1575-4968-87AC-95AF1B3CC509}" destId="{0BEC1B2E-B40F-4B0A-A93A-ABCD3B1315B4}" srcOrd="3" destOrd="0" presId="urn:microsoft.com/office/officeart/2005/8/layout/vProcess5"/>
    <dgm:cxn modelId="{CFCCA9EF-502E-4991-AF0B-E7ECD14764CB}" type="presParOf" srcId="{97EB6914-1575-4968-87AC-95AF1B3CC509}" destId="{EE17C796-39F3-4538-B6C5-381BB1F06844}" srcOrd="4" destOrd="0" presId="urn:microsoft.com/office/officeart/2005/8/layout/vProcess5"/>
    <dgm:cxn modelId="{98D8FBF0-B6C5-4073-9C4F-C7BE4E73E493}" type="presParOf" srcId="{97EB6914-1575-4968-87AC-95AF1B3CC509}" destId="{63AA85F9-C55E-4F9A-B1D1-43825F04C00E}" srcOrd="5" destOrd="0" presId="urn:microsoft.com/office/officeart/2005/8/layout/vProcess5"/>
    <dgm:cxn modelId="{8FC5D6AC-C3BE-4CE6-898E-B0DE36452229}" type="presParOf" srcId="{97EB6914-1575-4968-87AC-95AF1B3CC509}" destId="{5438A4B8-3445-4A7D-B53C-F9FEC3968F65}" srcOrd="6" destOrd="0" presId="urn:microsoft.com/office/officeart/2005/8/layout/vProcess5"/>
    <dgm:cxn modelId="{A545A1BE-AAA8-4831-BC4E-E3695D0786FE}" type="presParOf" srcId="{97EB6914-1575-4968-87AC-95AF1B3CC509}" destId="{CF6EEDCB-E560-4750-95A3-E7CA88CF3D99}" srcOrd="7" destOrd="0" presId="urn:microsoft.com/office/officeart/2005/8/layout/vProcess5"/>
    <dgm:cxn modelId="{D7B0B86F-CC79-4154-BD96-9192FA899451}" type="presParOf" srcId="{97EB6914-1575-4968-87AC-95AF1B3CC509}" destId="{7C98543E-F126-4C10-9805-F4110F5589BA}" srcOrd="8" destOrd="0" presId="urn:microsoft.com/office/officeart/2005/8/layout/vProcess5"/>
    <dgm:cxn modelId="{B0E01D5A-BA3A-45FB-A40D-C9B3E3AA8F84}" type="presParOf" srcId="{97EB6914-1575-4968-87AC-95AF1B3CC509}" destId="{40CFEB5B-5CBC-42E5-9E4B-9BE91E836AB1}" srcOrd="9" destOrd="0" presId="urn:microsoft.com/office/officeart/2005/8/layout/vProcess5"/>
    <dgm:cxn modelId="{DACA1323-D27F-43A5-9E4B-8C8D874D181D}" type="presParOf" srcId="{97EB6914-1575-4968-87AC-95AF1B3CC509}" destId="{FADDD7AC-F8F3-4E7D-A1B6-64028A1D3755}" srcOrd="10" destOrd="0" presId="urn:microsoft.com/office/officeart/2005/8/layout/vProcess5"/>
    <dgm:cxn modelId="{BFDD5AB1-4519-4B79-A1EB-935F2A3B64E3}" type="presParOf" srcId="{97EB6914-1575-4968-87AC-95AF1B3CC509}" destId="{724F4E19-7A98-4F40-AB17-1C33BD2AB363}" srcOrd="11"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2D19A8-664D-424E-A2AE-C8F09C6F752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244F3B42-6E24-4A18-A8D1-43DC4E24D460}">
      <dgm:prSet phldrT="[Text]"/>
      <dgm:spPr>
        <a:solidFill>
          <a:schemeClr val="accent2"/>
        </a:solidFill>
        <a:ln>
          <a:solidFill>
            <a:schemeClr val="accent2"/>
          </a:solidFill>
        </a:ln>
      </dgm:spPr>
      <dgm:t>
        <a:bodyPr/>
        <a:lstStyle/>
        <a:p>
          <a:pPr>
            <a:buFont typeface="Arial" panose="020B0604020202020204" pitchFamily="34" charset="0"/>
            <a:buChar char="•"/>
          </a:pPr>
          <a:r>
            <a:rPr lang="vi-VN" dirty="0">
              <a:latin typeface="Calibri Light" panose="020F0302020204030204" pitchFamily="34" charset="0"/>
              <a:cs typeface="Calibri Light" panose="020F0302020204030204" pitchFamily="34" charset="0"/>
            </a:rPr>
            <a:t>Cần mô hình chuẩn để chia sẻ tài khoản xác thực user (Gmail) cũng như cho phép các dịch vụ cộng tác với nhau trong quá trình xác thực user uthentication) và cấp quyền truy nh</a:t>
          </a:r>
          <a:r>
            <a:rPr lang="en-US" dirty="0" err="1">
              <a:latin typeface="Calibri Light" panose="020F0302020204030204" pitchFamily="34" charset="0"/>
              <a:cs typeface="Calibri Light" panose="020F0302020204030204" pitchFamily="34" charset="0"/>
            </a:rPr>
            <a:t>ập</a:t>
          </a:r>
          <a:r>
            <a:rPr lang="vi-VN" dirty="0">
              <a:latin typeface="Calibri Light" panose="020F0302020204030204" pitchFamily="34" charset="0"/>
              <a:cs typeface="Calibri Light" panose="020F0302020204030204" pitchFamily="34" charset="0"/>
            </a:rPr>
            <a:t> (authorization) đến các tài nguyên của mỗi dịch vụ</a:t>
          </a:r>
          <a:endParaRPr lang="en-US" dirty="0"/>
        </a:p>
      </dgm:t>
    </dgm:pt>
    <dgm:pt modelId="{2756A17D-E03D-4D4B-AF40-D214207F03F7}" type="parTrans" cxnId="{CF7168BC-551B-49BE-A75E-7960A7860ED6}">
      <dgm:prSet/>
      <dgm:spPr/>
      <dgm:t>
        <a:bodyPr/>
        <a:lstStyle/>
        <a:p>
          <a:endParaRPr lang="en-US"/>
        </a:p>
      </dgm:t>
    </dgm:pt>
    <dgm:pt modelId="{A7364B3C-4266-46A7-A80A-CD1E2C0E120F}" type="sibTrans" cxnId="{CF7168BC-551B-49BE-A75E-7960A7860ED6}">
      <dgm:prSet/>
      <dgm:spPr/>
      <dgm:t>
        <a:bodyPr/>
        <a:lstStyle/>
        <a:p>
          <a:endParaRPr lang="en-US"/>
        </a:p>
      </dgm:t>
    </dgm:pt>
    <dgm:pt modelId="{5F6DEB91-CFB6-4783-9161-4186C439FD8D}">
      <dgm:prSet phldrT="[Text]"/>
      <dgm:spPr>
        <a:solidFill>
          <a:schemeClr val="accent2"/>
        </a:solidFill>
        <a:ln>
          <a:solidFill>
            <a:schemeClr val="accent2"/>
          </a:solidFill>
        </a:ln>
      </dgm:spPr>
      <dgm:t>
        <a:bodyPr/>
        <a:lstStyle/>
        <a:p>
          <a:r>
            <a:rPr lang="en-US" dirty="0">
              <a:latin typeface="Calibri Light" panose="020F0302020204030204" pitchFamily="34" charset="0"/>
              <a:cs typeface="Calibri Light" panose="020F0302020204030204" pitchFamily="34" charset="0"/>
            </a:rPr>
            <a:t>=&gt; Ra </a:t>
          </a:r>
          <a:r>
            <a:rPr lang="en-US" dirty="0" err="1">
              <a:latin typeface="Calibri Light" panose="020F0302020204030204" pitchFamily="34" charset="0"/>
              <a:cs typeface="Calibri Light" panose="020F0302020204030204" pitchFamily="34" charset="0"/>
            </a:rPr>
            <a:t>đời</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Chuẩn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Oauth</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và</a:t>
          </a:r>
          <a:r>
            <a:rPr lang="en-US" dirty="0">
              <a:latin typeface="Calibri Light" panose="020F0302020204030204" pitchFamily="34" charset="0"/>
              <a:cs typeface="Calibri Light" panose="020F0302020204030204" pitchFamily="34" charset="0"/>
            </a:rPr>
            <a:t> OpenID</a:t>
          </a:r>
          <a:endParaRPr lang="en-US" dirty="0"/>
        </a:p>
      </dgm:t>
    </dgm:pt>
    <dgm:pt modelId="{2B25FEEB-B11B-4814-B12B-5FE8584F3CDF}" type="parTrans" cxnId="{B538C907-68D3-4A04-A301-FE6E3FD94092}">
      <dgm:prSet/>
      <dgm:spPr/>
      <dgm:t>
        <a:bodyPr/>
        <a:lstStyle/>
        <a:p>
          <a:endParaRPr lang="en-US"/>
        </a:p>
      </dgm:t>
    </dgm:pt>
    <dgm:pt modelId="{7AE45C7A-5204-4B80-8EBA-6DBF777B6D1E}" type="sibTrans" cxnId="{B538C907-68D3-4A04-A301-FE6E3FD94092}">
      <dgm:prSet/>
      <dgm:spPr/>
      <dgm:t>
        <a:bodyPr/>
        <a:lstStyle/>
        <a:p>
          <a:endParaRPr lang="en-US"/>
        </a:p>
      </dgm:t>
    </dgm:pt>
    <dgm:pt modelId="{1282C2B4-7BA7-4452-98E6-86F99160236A}" type="pres">
      <dgm:prSet presAssocID="{ED2D19A8-664D-424E-A2AE-C8F09C6F7525}" presName="linear" presStyleCnt="0">
        <dgm:presLayoutVars>
          <dgm:animLvl val="lvl"/>
          <dgm:resizeHandles val="exact"/>
        </dgm:presLayoutVars>
      </dgm:prSet>
      <dgm:spPr/>
    </dgm:pt>
    <dgm:pt modelId="{5E108361-CDB4-4DE1-9E5D-C073AB120ED4}" type="pres">
      <dgm:prSet presAssocID="{244F3B42-6E24-4A18-A8D1-43DC4E24D460}" presName="parentText" presStyleLbl="node1" presStyleIdx="0" presStyleCnt="2">
        <dgm:presLayoutVars>
          <dgm:chMax val="0"/>
          <dgm:bulletEnabled val="1"/>
        </dgm:presLayoutVars>
      </dgm:prSet>
      <dgm:spPr/>
    </dgm:pt>
    <dgm:pt modelId="{9255F1B5-F852-4D2B-9D63-899A1C2221AC}" type="pres">
      <dgm:prSet presAssocID="{A7364B3C-4266-46A7-A80A-CD1E2C0E120F}" presName="spacer" presStyleCnt="0"/>
      <dgm:spPr/>
    </dgm:pt>
    <dgm:pt modelId="{0879D996-0189-4900-82A3-D21C17F89767}" type="pres">
      <dgm:prSet presAssocID="{5F6DEB91-CFB6-4783-9161-4186C439FD8D}" presName="parentText" presStyleLbl="node1" presStyleIdx="1" presStyleCnt="2">
        <dgm:presLayoutVars>
          <dgm:chMax val="0"/>
          <dgm:bulletEnabled val="1"/>
        </dgm:presLayoutVars>
      </dgm:prSet>
      <dgm:spPr/>
    </dgm:pt>
  </dgm:ptLst>
  <dgm:cxnLst>
    <dgm:cxn modelId="{B538C907-68D3-4A04-A301-FE6E3FD94092}" srcId="{ED2D19A8-664D-424E-A2AE-C8F09C6F7525}" destId="{5F6DEB91-CFB6-4783-9161-4186C439FD8D}" srcOrd="1" destOrd="0" parTransId="{2B25FEEB-B11B-4814-B12B-5FE8584F3CDF}" sibTransId="{7AE45C7A-5204-4B80-8EBA-6DBF777B6D1E}"/>
    <dgm:cxn modelId="{564EFE36-36F0-457A-A6A2-CE937F8784EA}" type="presOf" srcId="{ED2D19A8-664D-424E-A2AE-C8F09C6F7525}" destId="{1282C2B4-7BA7-4452-98E6-86F99160236A}" srcOrd="0" destOrd="0" presId="urn:microsoft.com/office/officeart/2005/8/layout/vList2"/>
    <dgm:cxn modelId="{CF7168BC-551B-49BE-A75E-7960A7860ED6}" srcId="{ED2D19A8-664D-424E-A2AE-C8F09C6F7525}" destId="{244F3B42-6E24-4A18-A8D1-43DC4E24D460}" srcOrd="0" destOrd="0" parTransId="{2756A17D-E03D-4D4B-AF40-D214207F03F7}" sibTransId="{A7364B3C-4266-46A7-A80A-CD1E2C0E120F}"/>
    <dgm:cxn modelId="{1F2FD8DA-DAF1-477C-9C27-B18AC30ED3D1}" type="presOf" srcId="{244F3B42-6E24-4A18-A8D1-43DC4E24D460}" destId="{5E108361-CDB4-4DE1-9E5D-C073AB120ED4}" srcOrd="0" destOrd="0" presId="urn:microsoft.com/office/officeart/2005/8/layout/vList2"/>
    <dgm:cxn modelId="{211A54F8-2AC5-42F6-80A4-AC9EC545D416}" type="presOf" srcId="{5F6DEB91-CFB6-4783-9161-4186C439FD8D}" destId="{0879D996-0189-4900-82A3-D21C17F89767}" srcOrd="0" destOrd="0" presId="urn:microsoft.com/office/officeart/2005/8/layout/vList2"/>
    <dgm:cxn modelId="{2B2F3873-8CAC-4A6C-944E-E121A88E0D22}" type="presParOf" srcId="{1282C2B4-7BA7-4452-98E6-86F99160236A}" destId="{5E108361-CDB4-4DE1-9E5D-C073AB120ED4}" srcOrd="0" destOrd="0" presId="urn:microsoft.com/office/officeart/2005/8/layout/vList2"/>
    <dgm:cxn modelId="{B1FB120A-4B9F-4D7C-89F8-AE697D2E83EC}" type="presParOf" srcId="{1282C2B4-7BA7-4452-98E6-86F99160236A}" destId="{9255F1B5-F852-4D2B-9D63-899A1C2221AC}" srcOrd="1" destOrd="0" presId="urn:microsoft.com/office/officeart/2005/8/layout/vList2"/>
    <dgm:cxn modelId="{C98F68DF-9C74-4A95-870A-D0D1E53EDED2}" type="presParOf" srcId="{1282C2B4-7BA7-4452-98E6-86F99160236A}" destId="{0879D996-0189-4900-82A3-D21C17F89767}"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C2EDD48-2AE0-4577-A843-958C5F9338E7}" type="doc">
      <dgm:prSet loTypeId="urn:microsoft.com/office/officeart/2005/8/layout/cycle6" loCatId="relationship" qsTypeId="urn:microsoft.com/office/officeart/2005/8/quickstyle/simple1" qsCatId="simple" csTypeId="urn:microsoft.com/office/officeart/2005/8/colors/accent1_2" csCatId="accent1" phldr="1"/>
      <dgm:spPr/>
      <dgm:t>
        <a:bodyPr/>
        <a:lstStyle/>
        <a:p>
          <a:endParaRPr lang="en-US"/>
        </a:p>
      </dgm:t>
    </dgm:pt>
    <dgm:pt modelId="{6D888FE8-ECCC-4029-906D-9F93A70C8471}">
      <dgm:prSet phldrT="[Text]"/>
      <dgm:spPr>
        <a:solidFill>
          <a:schemeClr val="accent2"/>
        </a:solidFill>
        <a:ln>
          <a:solidFill>
            <a:schemeClr val="accent2"/>
          </a:solidFill>
        </a:ln>
      </dgm:spPr>
      <dgm:t>
        <a:bodyPr/>
        <a:lstStyle/>
        <a:p>
          <a:r>
            <a:rPr lang="en-US" b="1" dirty="0"/>
            <a:t>Resource Owner</a:t>
          </a:r>
        </a:p>
        <a:p>
          <a:r>
            <a:rPr lang="en-US" b="0" dirty="0"/>
            <a:t>Là </a:t>
          </a:r>
          <a:r>
            <a:rPr lang="en-US" b="0" dirty="0" err="1"/>
            <a:t>người</a:t>
          </a:r>
          <a:r>
            <a:rPr lang="en-US" b="0" dirty="0"/>
            <a:t> </a:t>
          </a:r>
          <a:r>
            <a:rPr lang="en-US" b="0" dirty="0" err="1"/>
            <a:t>sở</a:t>
          </a:r>
          <a:r>
            <a:rPr lang="en-US" b="0" dirty="0"/>
            <a:t> </a:t>
          </a:r>
          <a:r>
            <a:rPr lang="en-US" b="0" dirty="0" err="1"/>
            <a:t>hữu</a:t>
          </a:r>
          <a:r>
            <a:rPr lang="en-US" b="0" dirty="0"/>
            <a:t> mail.</a:t>
          </a:r>
        </a:p>
      </dgm:t>
    </dgm:pt>
    <dgm:pt modelId="{FD1F8D44-02D5-4087-9B00-32EB452C453C}" type="parTrans" cxnId="{C59F775D-789A-48CF-BC5B-41CA92DAA33E}">
      <dgm:prSet/>
      <dgm:spPr/>
      <dgm:t>
        <a:bodyPr/>
        <a:lstStyle/>
        <a:p>
          <a:endParaRPr lang="en-US"/>
        </a:p>
      </dgm:t>
    </dgm:pt>
    <dgm:pt modelId="{D434E35A-E5A9-4391-AB9A-2E2A12109DCE}" type="sibTrans" cxnId="{C59F775D-789A-48CF-BC5B-41CA92DAA33E}">
      <dgm:prSet/>
      <dgm:spPr/>
      <dgm:t>
        <a:bodyPr/>
        <a:lstStyle/>
        <a:p>
          <a:endParaRPr lang="en-US"/>
        </a:p>
      </dgm:t>
    </dgm:pt>
    <dgm:pt modelId="{8CD5CA57-60F8-45C4-8166-59C9367015FD}">
      <dgm:prSet phldrT="[Text]"/>
      <dgm:spPr>
        <a:solidFill>
          <a:srgbClr val="FF0000"/>
        </a:solidFill>
        <a:ln>
          <a:solidFill>
            <a:srgbClr val="FF0000"/>
          </a:solidFill>
        </a:ln>
      </dgm:spPr>
      <dgm:t>
        <a:bodyPr/>
        <a:lstStyle/>
        <a:p>
          <a:r>
            <a:rPr lang="en-US" b="1" dirty="0"/>
            <a:t>OAuth Server</a:t>
          </a:r>
        </a:p>
        <a:p>
          <a:r>
            <a:rPr lang="en-US" b="0" dirty="0"/>
            <a:t>Là </a:t>
          </a:r>
          <a:r>
            <a:rPr lang="en-US" b="0" dirty="0" err="1"/>
            <a:t>hệ</a:t>
          </a:r>
          <a:r>
            <a:rPr lang="en-US" b="0" dirty="0"/>
            <a:t> </a:t>
          </a:r>
          <a:r>
            <a:rPr lang="en-US" b="0" dirty="0" err="1"/>
            <a:t>thống</a:t>
          </a:r>
          <a:r>
            <a:rPr lang="en-US" b="0" dirty="0"/>
            <a:t> Google Auth.</a:t>
          </a:r>
        </a:p>
      </dgm:t>
    </dgm:pt>
    <dgm:pt modelId="{230BB949-61F4-49C3-A333-2C0B9B7C055E}" type="parTrans" cxnId="{ED92B83E-2E53-4D0E-86FD-5DC74A4F9049}">
      <dgm:prSet/>
      <dgm:spPr/>
      <dgm:t>
        <a:bodyPr/>
        <a:lstStyle/>
        <a:p>
          <a:endParaRPr lang="en-US"/>
        </a:p>
      </dgm:t>
    </dgm:pt>
    <dgm:pt modelId="{824A64E0-49EF-45AB-8BA2-2ABC70BB5837}" type="sibTrans" cxnId="{ED92B83E-2E53-4D0E-86FD-5DC74A4F9049}">
      <dgm:prSet/>
      <dgm:spPr/>
      <dgm:t>
        <a:bodyPr/>
        <a:lstStyle/>
        <a:p>
          <a:endParaRPr lang="en-US"/>
        </a:p>
      </dgm:t>
    </dgm:pt>
    <dgm:pt modelId="{63A2CA89-2981-467B-910A-377240088CD3}">
      <dgm:prSet phldrT="[Text]"/>
      <dgm:spPr>
        <a:solidFill>
          <a:srgbClr val="00B050"/>
        </a:solidFill>
        <a:ln>
          <a:solidFill>
            <a:srgbClr val="00B050"/>
          </a:solidFill>
        </a:ln>
      </dgm:spPr>
      <dgm:t>
        <a:bodyPr/>
        <a:lstStyle/>
        <a:p>
          <a:r>
            <a:rPr lang="en-US" b="1" dirty="0"/>
            <a:t>App</a:t>
          </a:r>
        </a:p>
        <a:p>
          <a:r>
            <a:rPr lang="en-US" b="0" dirty="0"/>
            <a:t>Là </a:t>
          </a:r>
          <a:r>
            <a:rPr lang="en-US" b="0" dirty="0" err="1"/>
            <a:t>ứng</a:t>
          </a:r>
          <a:r>
            <a:rPr lang="en-US" b="0" dirty="0"/>
            <a:t> </a:t>
          </a:r>
          <a:r>
            <a:rPr lang="en-US" b="0" dirty="0" err="1"/>
            <a:t>dụng</a:t>
          </a:r>
          <a:r>
            <a:rPr lang="en-US" b="0" dirty="0"/>
            <a:t> </a:t>
          </a:r>
          <a:r>
            <a:rPr lang="en-US" b="0" dirty="0" err="1"/>
            <a:t>bên</a:t>
          </a:r>
          <a:r>
            <a:rPr lang="en-US" b="0" dirty="0"/>
            <a:t> </a:t>
          </a:r>
          <a:r>
            <a:rPr lang="en-US" b="0" dirty="0" err="1"/>
            <a:t>thức</a:t>
          </a:r>
          <a:r>
            <a:rPr lang="en-US" b="0" dirty="0"/>
            <a:t> 3 </a:t>
          </a:r>
          <a:r>
            <a:rPr lang="en-US" b="0" dirty="0" err="1"/>
            <a:t>muốn</a:t>
          </a:r>
          <a:r>
            <a:rPr lang="en-US" b="0" dirty="0"/>
            <a:t> </a:t>
          </a:r>
          <a:r>
            <a:rPr lang="en-US" b="0" dirty="0" err="1"/>
            <a:t>truy</a:t>
          </a:r>
          <a:r>
            <a:rPr lang="en-US" b="0" dirty="0"/>
            <a:t> </a:t>
          </a:r>
          <a:r>
            <a:rPr lang="en-US" b="0" dirty="0" err="1"/>
            <a:t>nhập</a:t>
          </a:r>
          <a:r>
            <a:rPr lang="en-US" b="0" dirty="0"/>
            <a:t> </a:t>
          </a:r>
          <a:r>
            <a:rPr lang="en-US" b="0" dirty="0" err="1"/>
            <a:t>vào</a:t>
          </a:r>
          <a:r>
            <a:rPr lang="en-US" b="0" dirty="0"/>
            <a:t> resource (</a:t>
          </a:r>
          <a:r>
            <a:rPr lang="en-US" b="0" dirty="0" err="1"/>
            <a:t>Với</a:t>
          </a:r>
          <a:r>
            <a:rPr lang="en-US" b="0" dirty="0"/>
            <a:t> </a:t>
          </a:r>
          <a:r>
            <a:rPr lang="en-US" b="0" dirty="0" err="1"/>
            <a:t>sự</a:t>
          </a:r>
          <a:r>
            <a:rPr lang="en-US" b="0" dirty="0"/>
            <a:t> </a:t>
          </a:r>
          <a:r>
            <a:rPr lang="en-US" b="0" dirty="0" err="1"/>
            <a:t>cho</a:t>
          </a:r>
          <a:r>
            <a:rPr lang="en-US" b="0" dirty="0"/>
            <a:t> </a:t>
          </a:r>
          <a:r>
            <a:rPr lang="en-US" b="0" dirty="0" err="1"/>
            <a:t>phép</a:t>
          </a:r>
          <a:r>
            <a:rPr lang="en-US" b="0" dirty="0"/>
            <a:t> của resource owner).</a:t>
          </a:r>
        </a:p>
      </dgm:t>
    </dgm:pt>
    <dgm:pt modelId="{DB0EEE76-10C8-435A-A203-1727FCEFB5B8}" type="parTrans" cxnId="{CDBF86EB-353B-41F1-B8CE-4F291FE9682E}">
      <dgm:prSet/>
      <dgm:spPr/>
      <dgm:t>
        <a:bodyPr/>
        <a:lstStyle/>
        <a:p>
          <a:endParaRPr lang="en-US"/>
        </a:p>
      </dgm:t>
    </dgm:pt>
    <dgm:pt modelId="{1425475A-C86B-45B3-8AC9-FF130AE128FE}" type="sibTrans" cxnId="{CDBF86EB-353B-41F1-B8CE-4F291FE9682E}">
      <dgm:prSet/>
      <dgm:spPr/>
      <dgm:t>
        <a:bodyPr/>
        <a:lstStyle/>
        <a:p>
          <a:endParaRPr lang="en-US"/>
        </a:p>
      </dgm:t>
    </dgm:pt>
    <dgm:pt modelId="{7370DD47-9CB9-4BE0-86BD-EDDC0FFBC49A}">
      <dgm:prSet phldrT="[Text]"/>
      <dgm:spPr>
        <a:solidFill>
          <a:srgbClr val="FFC000"/>
        </a:solidFill>
        <a:ln>
          <a:solidFill>
            <a:srgbClr val="FFC000"/>
          </a:solidFill>
        </a:ln>
      </dgm:spPr>
      <dgm:t>
        <a:bodyPr/>
        <a:lstStyle/>
        <a:p>
          <a:r>
            <a:rPr lang="en-US" b="1" dirty="0"/>
            <a:t>Resource server</a:t>
          </a:r>
        </a:p>
        <a:p>
          <a:r>
            <a:rPr lang="en-US" b="0" dirty="0" err="1"/>
            <a:t>Nơi</a:t>
          </a:r>
          <a:r>
            <a:rPr lang="en-US" b="0" dirty="0"/>
            <a:t> </a:t>
          </a:r>
          <a:r>
            <a:rPr lang="en-US" b="0" dirty="0" err="1"/>
            <a:t>quản</a:t>
          </a:r>
          <a:r>
            <a:rPr lang="en-US" b="0" dirty="0"/>
            <a:t> </a:t>
          </a:r>
          <a:r>
            <a:rPr lang="en-US" b="0" dirty="0" err="1"/>
            <a:t>lý</a:t>
          </a:r>
          <a:r>
            <a:rPr lang="en-US" b="0" dirty="0"/>
            <a:t> resource. </a:t>
          </a:r>
          <a:r>
            <a:rPr lang="en-US" b="0" dirty="0" err="1"/>
            <a:t>Nó</a:t>
          </a:r>
          <a:r>
            <a:rPr lang="en-US" b="0" dirty="0"/>
            <a:t> có </a:t>
          </a:r>
          <a:r>
            <a:rPr lang="en-US" b="0" dirty="0" err="1"/>
            <a:t>thể</a:t>
          </a:r>
          <a:r>
            <a:rPr lang="en-US" b="0" dirty="0"/>
            <a:t> là server của Google </a:t>
          </a:r>
          <a:r>
            <a:rPr lang="en-US" b="0" dirty="0" err="1"/>
            <a:t>hoặc</a:t>
          </a:r>
          <a:r>
            <a:rPr lang="en-US" b="0" dirty="0"/>
            <a:t> </a:t>
          </a:r>
          <a:r>
            <a:rPr lang="en-US" b="0" dirty="0" err="1"/>
            <a:t>bên</a:t>
          </a:r>
          <a:r>
            <a:rPr lang="en-US" b="0" dirty="0"/>
            <a:t> </a:t>
          </a:r>
          <a:r>
            <a:rPr lang="en-US" b="0" dirty="0" err="1"/>
            <a:t>thứ</a:t>
          </a:r>
          <a:r>
            <a:rPr lang="en-US" b="0" dirty="0"/>
            <a:t>  3. App </a:t>
          </a:r>
          <a:r>
            <a:rPr lang="en-US" b="0" dirty="0" err="1"/>
            <a:t>sẽ</a:t>
          </a:r>
          <a:r>
            <a:rPr lang="en-US" b="0" dirty="0"/>
            <a:t> </a:t>
          </a:r>
          <a:r>
            <a:rPr lang="en-US" b="0" dirty="0" err="1"/>
            <a:t>truy</a:t>
          </a:r>
          <a:r>
            <a:rPr lang="en-US" b="0" dirty="0"/>
            <a:t> </a:t>
          </a:r>
          <a:r>
            <a:rPr lang="en-US" b="0" dirty="0" err="1"/>
            <a:t>nhập</a:t>
          </a:r>
          <a:r>
            <a:rPr lang="en-US" b="0" dirty="0"/>
            <a:t> đến resource </a:t>
          </a:r>
          <a:r>
            <a:rPr lang="en-US" b="0" dirty="0" err="1"/>
            <a:t>bằng</a:t>
          </a:r>
          <a:r>
            <a:rPr lang="en-US" b="0" dirty="0"/>
            <a:t> API server </a:t>
          </a:r>
          <a:r>
            <a:rPr lang="en-US" b="0" dirty="0" err="1"/>
            <a:t>cung</a:t>
          </a:r>
          <a:r>
            <a:rPr lang="en-US" b="0" dirty="0"/>
            <a:t> </a:t>
          </a:r>
          <a:r>
            <a:rPr lang="en-US" b="0" dirty="0" err="1"/>
            <a:t>cấp</a:t>
          </a:r>
          <a:r>
            <a:rPr lang="en-US" b="0" dirty="0"/>
            <a:t>.</a:t>
          </a:r>
        </a:p>
      </dgm:t>
    </dgm:pt>
    <dgm:pt modelId="{20827AC5-7DC0-47BC-9A86-01606E9A6E19}" type="parTrans" cxnId="{9FC8803F-F9B3-445F-A240-6068A3D46B5D}">
      <dgm:prSet/>
      <dgm:spPr/>
      <dgm:t>
        <a:bodyPr/>
        <a:lstStyle/>
        <a:p>
          <a:endParaRPr lang="en-US"/>
        </a:p>
      </dgm:t>
    </dgm:pt>
    <dgm:pt modelId="{364EEAC4-880A-4E96-ADB7-11CDF83AB3EB}" type="sibTrans" cxnId="{9FC8803F-F9B3-445F-A240-6068A3D46B5D}">
      <dgm:prSet/>
      <dgm:spPr/>
      <dgm:t>
        <a:bodyPr/>
        <a:lstStyle/>
        <a:p>
          <a:endParaRPr lang="en-US"/>
        </a:p>
      </dgm:t>
    </dgm:pt>
    <dgm:pt modelId="{7F51A2A0-8413-4168-B99C-0905FF0AEB88}" type="pres">
      <dgm:prSet presAssocID="{3C2EDD48-2AE0-4577-A843-958C5F9338E7}" presName="cycle" presStyleCnt="0">
        <dgm:presLayoutVars>
          <dgm:dir/>
          <dgm:resizeHandles val="exact"/>
        </dgm:presLayoutVars>
      </dgm:prSet>
      <dgm:spPr/>
    </dgm:pt>
    <dgm:pt modelId="{D2A7A55B-1D69-4C03-BAAB-D076B2FAF33E}" type="pres">
      <dgm:prSet presAssocID="{6D888FE8-ECCC-4029-906D-9F93A70C8471}" presName="node" presStyleLbl="node1" presStyleIdx="0" presStyleCnt="4">
        <dgm:presLayoutVars>
          <dgm:bulletEnabled val="1"/>
        </dgm:presLayoutVars>
      </dgm:prSet>
      <dgm:spPr/>
    </dgm:pt>
    <dgm:pt modelId="{2B0DF501-1A30-4BC6-A4C2-D2627388F274}" type="pres">
      <dgm:prSet presAssocID="{6D888FE8-ECCC-4029-906D-9F93A70C8471}" presName="spNode" presStyleCnt="0"/>
      <dgm:spPr/>
    </dgm:pt>
    <dgm:pt modelId="{163ED5B0-3F67-4E9E-9218-005CB59897B5}" type="pres">
      <dgm:prSet presAssocID="{D434E35A-E5A9-4391-AB9A-2E2A12109DCE}" presName="sibTrans" presStyleLbl="sibTrans1D1" presStyleIdx="0" presStyleCnt="4"/>
      <dgm:spPr/>
    </dgm:pt>
    <dgm:pt modelId="{F2870BD3-521E-49DD-800F-52FA6E31D08D}" type="pres">
      <dgm:prSet presAssocID="{8CD5CA57-60F8-45C4-8166-59C9367015FD}" presName="node" presStyleLbl="node1" presStyleIdx="1" presStyleCnt="4">
        <dgm:presLayoutVars>
          <dgm:bulletEnabled val="1"/>
        </dgm:presLayoutVars>
      </dgm:prSet>
      <dgm:spPr/>
    </dgm:pt>
    <dgm:pt modelId="{7CF9C0D3-19DA-4ED8-A19A-66D1750F7F04}" type="pres">
      <dgm:prSet presAssocID="{8CD5CA57-60F8-45C4-8166-59C9367015FD}" presName="spNode" presStyleCnt="0"/>
      <dgm:spPr/>
    </dgm:pt>
    <dgm:pt modelId="{3C8EE5F6-D503-429A-A6D5-C085BA40E56E}" type="pres">
      <dgm:prSet presAssocID="{824A64E0-49EF-45AB-8BA2-2ABC70BB5837}" presName="sibTrans" presStyleLbl="sibTrans1D1" presStyleIdx="1" presStyleCnt="4"/>
      <dgm:spPr/>
    </dgm:pt>
    <dgm:pt modelId="{32EF9F2C-0800-43D2-9F9F-5147CFE2389F}" type="pres">
      <dgm:prSet presAssocID="{63A2CA89-2981-467B-910A-377240088CD3}" presName="node" presStyleLbl="node1" presStyleIdx="2" presStyleCnt="4">
        <dgm:presLayoutVars>
          <dgm:bulletEnabled val="1"/>
        </dgm:presLayoutVars>
      </dgm:prSet>
      <dgm:spPr/>
    </dgm:pt>
    <dgm:pt modelId="{D7151555-86B4-4DCD-B16C-2C37FCACCBA3}" type="pres">
      <dgm:prSet presAssocID="{63A2CA89-2981-467B-910A-377240088CD3}" presName="spNode" presStyleCnt="0"/>
      <dgm:spPr/>
    </dgm:pt>
    <dgm:pt modelId="{2539D6EC-D95E-42C1-AA11-7C3C79AE2C2B}" type="pres">
      <dgm:prSet presAssocID="{1425475A-C86B-45B3-8AC9-FF130AE128FE}" presName="sibTrans" presStyleLbl="sibTrans1D1" presStyleIdx="2" presStyleCnt="4"/>
      <dgm:spPr/>
    </dgm:pt>
    <dgm:pt modelId="{52C2567F-4E6B-4074-B3AF-9CF6F2AE08AC}" type="pres">
      <dgm:prSet presAssocID="{7370DD47-9CB9-4BE0-86BD-EDDC0FFBC49A}" presName="node" presStyleLbl="node1" presStyleIdx="3" presStyleCnt="4">
        <dgm:presLayoutVars>
          <dgm:bulletEnabled val="1"/>
        </dgm:presLayoutVars>
      </dgm:prSet>
      <dgm:spPr/>
    </dgm:pt>
    <dgm:pt modelId="{0B6153FC-1FF0-4E2A-8A0A-B99A267A8C32}" type="pres">
      <dgm:prSet presAssocID="{7370DD47-9CB9-4BE0-86BD-EDDC0FFBC49A}" presName="spNode" presStyleCnt="0"/>
      <dgm:spPr/>
    </dgm:pt>
    <dgm:pt modelId="{02C8B0A8-2AD8-402C-A861-DF66F15368E3}" type="pres">
      <dgm:prSet presAssocID="{364EEAC4-880A-4E96-ADB7-11CDF83AB3EB}" presName="sibTrans" presStyleLbl="sibTrans1D1" presStyleIdx="3" presStyleCnt="4"/>
      <dgm:spPr/>
    </dgm:pt>
  </dgm:ptLst>
  <dgm:cxnLst>
    <dgm:cxn modelId="{ED92B83E-2E53-4D0E-86FD-5DC74A4F9049}" srcId="{3C2EDD48-2AE0-4577-A843-958C5F9338E7}" destId="{8CD5CA57-60F8-45C4-8166-59C9367015FD}" srcOrd="1" destOrd="0" parTransId="{230BB949-61F4-49C3-A333-2C0B9B7C055E}" sibTransId="{824A64E0-49EF-45AB-8BA2-2ABC70BB5837}"/>
    <dgm:cxn modelId="{9FC8803F-F9B3-445F-A240-6068A3D46B5D}" srcId="{3C2EDD48-2AE0-4577-A843-958C5F9338E7}" destId="{7370DD47-9CB9-4BE0-86BD-EDDC0FFBC49A}" srcOrd="3" destOrd="0" parTransId="{20827AC5-7DC0-47BC-9A86-01606E9A6E19}" sibTransId="{364EEAC4-880A-4E96-ADB7-11CDF83AB3EB}"/>
    <dgm:cxn modelId="{AD67D851-7F95-40E6-804A-84ECD0232525}" type="presOf" srcId="{1425475A-C86B-45B3-8AC9-FF130AE128FE}" destId="{2539D6EC-D95E-42C1-AA11-7C3C79AE2C2B}" srcOrd="0" destOrd="0" presId="urn:microsoft.com/office/officeart/2005/8/layout/cycle6"/>
    <dgm:cxn modelId="{C59F775D-789A-48CF-BC5B-41CA92DAA33E}" srcId="{3C2EDD48-2AE0-4577-A843-958C5F9338E7}" destId="{6D888FE8-ECCC-4029-906D-9F93A70C8471}" srcOrd="0" destOrd="0" parTransId="{FD1F8D44-02D5-4087-9B00-32EB452C453C}" sibTransId="{D434E35A-E5A9-4391-AB9A-2E2A12109DCE}"/>
    <dgm:cxn modelId="{D1CC19AC-A774-4DB5-9D9B-7AC0FF650BD3}" type="presOf" srcId="{7370DD47-9CB9-4BE0-86BD-EDDC0FFBC49A}" destId="{52C2567F-4E6B-4074-B3AF-9CF6F2AE08AC}" srcOrd="0" destOrd="0" presId="urn:microsoft.com/office/officeart/2005/8/layout/cycle6"/>
    <dgm:cxn modelId="{24357CAD-0531-462D-B8B4-4131FAE3BE4C}" type="presOf" srcId="{D434E35A-E5A9-4391-AB9A-2E2A12109DCE}" destId="{163ED5B0-3F67-4E9E-9218-005CB59897B5}" srcOrd="0" destOrd="0" presId="urn:microsoft.com/office/officeart/2005/8/layout/cycle6"/>
    <dgm:cxn modelId="{C7D414B9-5926-45DE-91A3-EE36CE2F0F63}" type="presOf" srcId="{6D888FE8-ECCC-4029-906D-9F93A70C8471}" destId="{D2A7A55B-1D69-4C03-BAAB-D076B2FAF33E}" srcOrd="0" destOrd="0" presId="urn:microsoft.com/office/officeart/2005/8/layout/cycle6"/>
    <dgm:cxn modelId="{E74008D2-A4E7-4252-9C25-F3A63331B72F}" type="presOf" srcId="{824A64E0-49EF-45AB-8BA2-2ABC70BB5837}" destId="{3C8EE5F6-D503-429A-A6D5-C085BA40E56E}" srcOrd="0" destOrd="0" presId="urn:microsoft.com/office/officeart/2005/8/layout/cycle6"/>
    <dgm:cxn modelId="{947671D7-2A54-4FA9-A645-34D1B11A1546}" type="presOf" srcId="{3C2EDD48-2AE0-4577-A843-958C5F9338E7}" destId="{7F51A2A0-8413-4168-B99C-0905FF0AEB88}" srcOrd="0" destOrd="0" presId="urn:microsoft.com/office/officeart/2005/8/layout/cycle6"/>
    <dgm:cxn modelId="{F87CD6E2-E95A-41EB-9043-BECAA27336B1}" type="presOf" srcId="{364EEAC4-880A-4E96-ADB7-11CDF83AB3EB}" destId="{02C8B0A8-2AD8-402C-A861-DF66F15368E3}" srcOrd="0" destOrd="0" presId="urn:microsoft.com/office/officeart/2005/8/layout/cycle6"/>
    <dgm:cxn modelId="{2A92E4E9-B9A3-460D-A0B0-F48FD6672DE8}" type="presOf" srcId="{63A2CA89-2981-467B-910A-377240088CD3}" destId="{32EF9F2C-0800-43D2-9F9F-5147CFE2389F}" srcOrd="0" destOrd="0" presId="urn:microsoft.com/office/officeart/2005/8/layout/cycle6"/>
    <dgm:cxn modelId="{191F8BEA-A5BF-4D44-9161-363369D812B3}" type="presOf" srcId="{8CD5CA57-60F8-45C4-8166-59C9367015FD}" destId="{F2870BD3-521E-49DD-800F-52FA6E31D08D}" srcOrd="0" destOrd="0" presId="urn:microsoft.com/office/officeart/2005/8/layout/cycle6"/>
    <dgm:cxn modelId="{CDBF86EB-353B-41F1-B8CE-4F291FE9682E}" srcId="{3C2EDD48-2AE0-4577-A843-958C5F9338E7}" destId="{63A2CA89-2981-467B-910A-377240088CD3}" srcOrd="2" destOrd="0" parTransId="{DB0EEE76-10C8-435A-A203-1727FCEFB5B8}" sibTransId="{1425475A-C86B-45B3-8AC9-FF130AE128FE}"/>
    <dgm:cxn modelId="{9BC6EDAA-AE0F-4D36-A9D1-679A641424BE}" type="presParOf" srcId="{7F51A2A0-8413-4168-B99C-0905FF0AEB88}" destId="{D2A7A55B-1D69-4C03-BAAB-D076B2FAF33E}" srcOrd="0" destOrd="0" presId="urn:microsoft.com/office/officeart/2005/8/layout/cycle6"/>
    <dgm:cxn modelId="{62F2F0E7-0CF4-43A8-8A28-6F30C74A24D1}" type="presParOf" srcId="{7F51A2A0-8413-4168-B99C-0905FF0AEB88}" destId="{2B0DF501-1A30-4BC6-A4C2-D2627388F274}" srcOrd="1" destOrd="0" presId="urn:microsoft.com/office/officeart/2005/8/layout/cycle6"/>
    <dgm:cxn modelId="{F88681F1-8226-4CCF-9452-39FF6A9618F1}" type="presParOf" srcId="{7F51A2A0-8413-4168-B99C-0905FF0AEB88}" destId="{163ED5B0-3F67-4E9E-9218-005CB59897B5}" srcOrd="2" destOrd="0" presId="urn:microsoft.com/office/officeart/2005/8/layout/cycle6"/>
    <dgm:cxn modelId="{F9BC2BD6-B4F6-44D0-A883-EF92F1008C37}" type="presParOf" srcId="{7F51A2A0-8413-4168-B99C-0905FF0AEB88}" destId="{F2870BD3-521E-49DD-800F-52FA6E31D08D}" srcOrd="3" destOrd="0" presId="urn:microsoft.com/office/officeart/2005/8/layout/cycle6"/>
    <dgm:cxn modelId="{C8CAEDEC-267A-40C4-8AD5-2FE7234AE88A}" type="presParOf" srcId="{7F51A2A0-8413-4168-B99C-0905FF0AEB88}" destId="{7CF9C0D3-19DA-4ED8-A19A-66D1750F7F04}" srcOrd="4" destOrd="0" presId="urn:microsoft.com/office/officeart/2005/8/layout/cycle6"/>
    <dgm:cxn modelId="{751BD6CB-B1D7-4ACC-B1DC-DBFE7194ADBB}" type="presParOf" srcId="{7F51A2A0-8413-4168-B99C-0905FF0AEB88}" destId="{3C8EE5F6-D503-429A-A6D5-C085BA40E56E}" srcOrd="5" destOrd="0" presId="urn:microsoft.com/office/officeart/2005/8/layout/cycle6"/>
    <dgm:cxn modelId="{21D14CCD-3562-4F38-ADD4-02BBBD13943F}" type="presParOf" srcId="{7F51A2A0-8413-4168-B99C-0905FF0AEB88}" destId="{32EF9F2C-0800-43D2-9F9F-5147CFE2389F}" srcOrd="6" destOrd="0" presId="urn:microsoft.com/office/officeart/2005/8/layout/cycle6"/>
    <dgm:cxn modelId="{CBBB7B76-341B-40C9-AACF-836E17A2FC72}" type="presParOf" srcId="{7F51A2A0-8413-4168-B99C-0905FF0AEB88}" destId="{D7151555-86B4-4DCD-B16C-2C37FCACCBA3}" srcOrd="7" destOrd="0" presId="urn:microsoft.com/office/officeart/2005/8/layout/cycle6"/>
    <dgm:cxn modelId="{17502F3E-1DC3-4C5F-8EF3-5A40B3F4E65F}" type="presParOf" srcId="{7F51A2A0-8413-4168-B99C-0905FF0AEB88}" destId="{2539D6EC-D95E-42C1-AA11-7C3C79AE2C2B}" srcOrd="8" destOrd="0" presId="urn:microsoft.com/office/officeart/2005/8/layout/cycle6"/>
    <dgm:cxn modelId="{96B06FCF-5177-4EAA-835D-19FA2D95F35F}" type="presParOf" srcId="{7F51A2A0-8413-4168-B99C-0905FF0AEB88}" destId="{52C2567F-4E6B-4074-B3AF-9CF6F2AE08AC}" srcOrd="9" destOrd="0" presId="urn:microsoft.com/office/officeart/2005/8/layout/cycle6"/>
    <dgm:cxn modelId="{F103505F-5AA9-471C-952B-52124B9B54DE}" type="presParOf" srcId="{7F51A2A0-8413-4168-B99C-0905FF0AEB88}" destId="{0B6153FC-1FF0-4E2A-8A0A-B99A267A8C32}" srcOrd="10" destOrd="0" presId="urn:microsoft.com/office/officeart/2005/8/layout/cycle6"/>
    <dgm:cxn modelId="{B2E71244-74C9-48A0-8676-E018CA61B528}" type="presParOf" srcId="{7F51A2A0-8413-4168-B99C-0905FF0AEB88}" destId="{02C8B0A8-2AD8-402C-A861-DF66F15368E3}" srcOrd="11"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1AC5D0C-0837-41C7-BCA2-99029E45E939}" type="doc">
      <dgm:prSet loTypeId="urn:microsoft.com/office/officeart/2005/8/layout/hList6" loCatId="list" qsTypeId="urn:microsoft.com/office/officeart/2005/8/quickstyle/simple1" qsCatId="simple" csTypeId="urn:microsoft.com/office/officeart/2005/8/colors/accent1_2" csCatId="accent1" phldr="1"/>
      <dgm:spPr/>
      <dgm:t>
        <a:bodyPr/>
        <a:lstStyle/>
        <a:p>
          <a:endParaRPr lang="en-US"/>
        </a:p>
      </dgm:t>
    </dgm:pt>
    <dgm:pt modelId="{627EFB08-D9B2-4AC0-99B9-65C2FD0A846F}">
      <dgm:prSet phldrT="[Text]" custT="1"/>
      <dgm:spPr>
        <a:solidFill>
          <a:schemeClr val="accent2"/>
        </a:solidFill>
      </dgm:spPr>
      <dgm:t>
        <a:bodyPr/>
        <a:lstStyle/>
        <a:p>
          <a:r>
            <a:rPr lang="en-US" sz="3200" b="1" dirty="0">
              <a:latin typeface="Calibri" panose="020F0502020204030204" pitchFamily="34" charset="0"/>
              <a:cs typeface="Calibri" panose="020F0502020204030204" pitchFamily="34" charset="0"/>
            </a:rPr>
            <a:t>Resource owner</a:t>
          </a:r>
        </a:p>
        <a:p>
          <a:r>
            <a:rPr lang="en-US" sz="2000" dirty="0" err="1">
              <a:latin typeface="Calibri Light" panose="020F0302020204030204" pitchFamily="34" charset="0"/>
              <a:cs typeface="Calibri Light" panose="020F0302020204030204" pitchFamily="34" charset="0"/>
            </a:rPr>
            <a:t>Người</a:t>
          </a:r>
          <a:r>
            <a:rPr lang="en-US" sz="2000" dirty="0">
              <a:latin typeface="Calibri Light" panose="020F0302020204030204" pitchFamily="34" charset="0"/>
              <a:cs typeface="Calibri Light" panose="020F0302020204030204" pitchFamily="34" charset="0"/>
            </a:rPr>
            <a:t> </a:t>
          </a:r>
          <a:r>
            <a:rPr lang="en-US" sz="2000" dirty="0" err="1">
              <a:latin typeface="Calibri Light" panose="020F0302020204030204" pitchFamily="34" charset="0"/>
              <a:cs typeface="Calibri Light" panose="020F0302020204030204" pitchFamily="34" charset="0"/>
            </a:rPr>
            <a:t>dùng</a:t>
          </a:r>
          <a:endParaRPr lang="en-US" sz="2000" dirty="0">
            <a:latin typeface="Calibri Light" panose="020F0302020204030204" pitchFamily="34" charset="0"/>
            <a:cs typeface="Calibri Light" panose="020F0302020204030204" pitchFamily="34" charset="0"/>
          </a:endParaRPr>
        </a:p>
      </dgm:t>
    </dgm:pt>
    <dgm:pt modelId="{BE3B7FE2-832C-41A1-B8B3-2E82A2D8EE72}" type="parTrans" cxnId="{480FAB69-1958-427C-94E3-7A2C11BD3401}">
      <dgm:prSet/>
      <dgm:spPr/>
      <dgm:t>
        <a:bodyPr/>
        <a:lstStyle/>
        <a:p>
          <a:endParaRPr lang="en-US"/>
        </a:p>
      </dgm:t>
    </dgm:pt>
    <dgm:pt modelId="{8BF1679E-C2C7-4C5C-A970-0DAA1D2924B5}" type="sibTrans" cxnId="{480FAB69-1958-427C-94E3-7A2C11BD3401}">
      <dgm:prSet/>
      <dgm:spPr/>
      <dgm:t>
        <a:bodyPr/>
        <a:lstStyle/>
        <a:p>
          <a:endParaRPr lang="en-US"/>
        </a:p>
      </dgm:t>
    </dgm:pt>
    <dgm:pt modelId="{4AE12DD2-8011-4715-B494-AA15E522D281}">
      <dgm:prSet phldrT="[Text]" custT="1"/>
      <dgm:spPr>
        <a:solidFill>
          <a:schemeClr val="accent2"/>
        </a:solidFill>
      </dgm:spPr>
      <dgm:t>
        <a:bodyPr/>
        <a:lstStyle/>
        <a:p>
          <a:r>
            <a:rPr lang="en-US" sz="3200" b="1" dirty="0">
              <a:latin typeface="Calibri" panose="020F0502020204030204" pitchFamily="34" charset="0"/>
              <a:cs typeface="Calibri" panose="020F0502020204030204" pitchFamily="34" charset="0"/>
            </a:rPr>
            <a:t>Resource Server</a:t>
          </a:r>
        </a:p>
        <a:p>
          <a:r>
            <a:rPr lang="en-US" sz="2000" dirty="0">
              <a:latin typeface="Calibri Light" panose="020F0302020204030204" pitchFamily="34" charset="0"/>
              <a:cs typeface="Calibri Light" panose="020F0302020204030204" pitchFamily="34" charset="0"/>
            </a:rPr>
            <a:t>Google Server</a:t>
          </a:r>
        </a:p>
      </dgm:t>
    </dgm:pt>
    <dgm:pt modelId="{9B3DA274-CFA8-44CD-B45A-0E7771AE9C9B}" type="parTrans" cxnId="{7FAF80BA-438D-400D-8ECF-D396309FE696}">
      <dgm:prSet/>
      <dgm:spPr/>
      <dgm:t>
        <a:bodyPr/>
        <a:lstStyle/>
        <a:p>
          <a:endParaRPr lang="en-US"/>
        </a:p>
      </dgm:t>
    </dgm:pt>
    <dgm:pt modelId="{4D377864-EACA-4B83-8DEF-4C69E9B32DA0}" type="sibTrans" cxnId="{7FAF80BA-438D-400D-8ECF-D396309FE696}">
      <dgm:prSet/>
      <dgm:spPr/>
      <dgm:t>
        <a:bodyPr/>
        <a:lstStyle/>
        <a:p>
          <a:endParaRPr lang="en-US"/>
        </a:p>
      </dgm:t>
    </dgm:pt>
    <dgm:pt modelId="{DF6B9ECD-E3B0-4875-A7A5-61D488A3AE52}">
      <dgm:prSet phldrT="[Text]" custT="1"/>
      <dgm:spPr>
        <a:solidFill>
          <a:schemeClr val="accent2"/>
        </a:solidFill>
      </dgm:spPr>
      <dgm:t>
        <a:bodyPr/>
        <a:lstStyle/>
        <a:p>
          <a:r>
            <a:rPr lang="en-US" sz="2800" b="1" dirty="0">
              <a:latin typeface="Calibri" panose="020F0502020204030204" pitchFamily="34" charset="0"/>
              <a:cs typeface="Calibri" panose="020F0502020204030204" pitchFamily="34" charset="0"/>
            </a:rPr>
            <a:t>Authorization Server</a:t>
          </a:r>
        </a:p>
        <a:p>
          <a:r>
            <a:rPr lang="en-US" sz="2000" dirty="0">
              <a:latin typeface="Calibri Light" panose="020F0302020204030204" pitchFamily="34" charset="0"/>
              <a:cs typeface="Calibri Light" panose="020F0302020204030204" pitchFamily="34" charset="0"/>
            </a:rPr>
            <a:t>Google Server</a:t>
          </a:r>
        </a:p>
      </dgm:t>
    </dgm:pt>
    <dgm:pt modelId="{FAD6A29E-FCFF-4C3F-A660-56092E40E0E2}" type="parTrans" cxnId="{03E3C750-138C-42E8-ACC2-36DB1D5F9720}">
      <dgm:prSet/>
      <dgm:spPr/>
      <dgm:t>
        <a:bodyPr/>
        <a:lstStyle/>
        <a:p>
          <a:endParaRPr lang="en-US"/>
        </a:p>
      </dgm:t>
    </dgm:pt>
    <dgm:pt modelId="{33408DA1-44AF-4C40-B583-2D2335C83F86}" type="sibTrans" cxnId="{03E3C750-138C-42E8-ACC2-36DB1D5F9720}">
      <dgm:prSet/>
      <dgm:spPr/>
      <dgm:t>
        <a:bodyPr/>
        <a:lstStyle/>
        <a:p>
          <a:endParaRPr lang="en-US"/>
        </a:p>
      </dgm:t>
    </dgm:pt>
    <dgm:pt modelId="{C84BAB9F-AC3A-4C5E-B1EF-2AB76A4A77D6}">
      <dgm:prSet custT="1"/>
      <dgm:spPr>
        <a:solidFill>
          <a:schemeClr val="accent2"/>
        </a:solidFill>
        <a:ln>
          <a:solidFill>
            <a:schemeClr val="accent2"/>
          </a:solidFill>
        </a:ln>
      </dgm:spPr>
      <dgm:t>
        <a:bodyPr/>
        <a:lstStyle/>
        <a:p>
          <a:r>
            <a:rPr lang="en-US" sz="3200" b="1" dirty="0">
              <a:latin typeface="Calibri" panose="020F0502020204030204" pitchFamily="34" charset="0"/>
              <a:cs typeface="Calibri" panose="020F0502020204030204" pitchFamily="34" charset="0"/>
            </a:rPr>
            <a:t>Clients</a:t>
          </a:r>
        </a:p>
        <a:p>
          <a:r>
            <a:rPr lang="en-US" sz="2000" dirty="0">
              <a:latin typeface="Calibri Light" panose="020F0302020204030204" pitchFamily="34" charset="0"/>
              <a:cs typeface="Calibri Light" panose="020F0302020204030204" pitchFamily="34" charset="0"/>
            </a:rPr>
            <a:t>Website </a:t>
          </a:r>
          <a:r>
            <a:rPr lang="en-US" sz="2000" dirty="0" err="1">
              <a:latin typeface="Calibri Light" panose="020F0302020204030204" pitchFamily="34" charset="0"/>
              <a:cs typeface="Calibri Light" panose="020F0302020204030204" pitchFamily="34" charset="0"/>
            </a:rPr>
            <a:t>bất</a:t>
          </a:r>
          <a:r>
            <a:rPr lang="en-US" sz="2000" dirty="0">
              <a:latin typeface="Calibri Light" panose="020F0302020204030204" pitchFamily="34" charset="0"/>
              <a:cs typeface="Calibri Light" panose="020F0302020204030204" pitchFamily="34" charset="0"/>
            </a:rPr>
            <a:t> </a:t>
          </a:r>
          <a:r>
            <a:rPr lang="en-US" sz="2000" dirty="0" err="1">
              <a:latin typeface="Calibri Light" panose="020F0302020204030204" pitchFamily="34" charset="0"/>
              <a:cs typeface="Calibri Light" panose="020F0302020204030204" pitchFamily="34" charset="0"/>
            </a:rPr>
            <a:t>kì</a:t>
          </a:r>
          <a:endParaRPr lang="en-US" sz="2000" dirty="0">
            <a:latin typeface="Calibri Light" panose="020F0302020204030204" pitchFamily="34" charset="0"/>
            <a:cs typeface="Calibri Light" panose="020F0302020204030204" pitchFamily="34" charset="0"/>
          </a:endParaRPr>
        </a:p>
      </dgm:t>
    </dgm:pt>
    <dgm:pt modelId="{41B5D639-B280-4B65-893D-D5F0BCDC029F}" type="parTrans" cxnId="{18954B21-724B-4CE8-95AD-F08124E82B1A}">
      <dgm:prSet/>
      <dgm:spPr/>
      <dgm:t>
        <a:bodyPr/>
        <a:lstStyle/>
        <a:p>
          <a:endParaRPr lang="en-US"/>
        </a:p>
      </dgm:t>
    </dgm:pt>
    <dgm:pt modelId="{430F1C33-03D5-441F-9035-512068F9E884}" type="sibTrans" cxnId="{18954B21-724B-4CE8-95AD-F08124E82B1A}">
      <dgm:prSet/>
      <dgm:spPr/>
      <dgm:t>
        <a:bodyPr/>
        <a:lstStyle/>
        <a:p>
          <a:endParaRPr lang="en-US"/>
        </a:p>
      </dgm:t>
    </dgm:pt>
    <dgm:pt modelId="{6C1BB0E4-A3A4-4859-8AF3-B0002F74EBD7}" type="pres">
      <dgm:prSet presAssocID="{01AC5D0C-0837-41C7-BCA2-99029E45E939}" presName="Name0" presStyleCnt="0">
        <dgm:presLayoutVars>
          <dgm:dir/>
          <dgm:resizeHandles val="exact"/>
        </dgm:presLayoutVars>
      </dgm:prSet>
      <dgm:spPr/>
    </dgm:pt>
    <dgm:pt modelId="{35949482-88DB-4E40-AD11-B4FA1AEE4BF3}" type="pres">
      <dgm:prSet presAssocID="{627EFB08-D9B2-4AC0-99B9-65C2FD0A846F}" presName="node" presStyleLbl="node1" presStyleIdx="0" presStyleCnt="4">
        <dgm:presLayoutVars>
          <dgm:bulletEnabled val="1"/>
        </dgm:presLayoutVars>
      </dgm:prSet>
      <dgm:spPr/>
    </dgm:pt>
    <dgm:pt modelId="{D2DD08D2-ABC6-4905-A1EE-FF588229F8D8}" type="pres">
      <dgm:prSet presAssocID="{8BF1679E-C2C7-4C5C-A970-0DAA1D2924B5}" presName="sibTrans" presStyleCnt="0"/>
      <dgm:spPr/>
    </dgm:pt>
    <dgm:pt modelId="{C010518B-4478-41FA-B017-7401227B5FC3}" type="pres">
      <dgm:prSet presAssocID="{4AE12DD2-8011-4715-B494-AA15E522D281}" presName="node" presStyleLbl="node1" presStyleIdx="1" presStyleCnt="4">
        <dgm:presLayoutVars>
          <dgm:bulletEnabled val="1"/>
        </dgm:presLayoutVars>
      </dgm:prSet>
      <dgm:spPr/>
    </dgm:pt>
    <dgm:pt modelId="{16083ECF-E3C3-4BAF-A1B8-2A22985A46D2}" type="pres">
      <dgm:prSet presAssocID="{4D377864-EACA-4B83-8DEF-4C69E9B32DA0}" presName="sibTrans" presStyleCnt="0"/>
      <dgm:spPr/>
    </dgm:pt>
    <dgm:pt modelId="{48A82EE4-F4C5-4E28-82B5-2558E409DE5C}" type="pres">
      <dgm:prSet presAssocID="{C84BAB9F-AC3A-4C5E-B1EF-2AB76A4A77D6}" presName="node" presStyleLbl="node1" presStyleIdx="2" presStyleCnt="4">
        <dgm:presLayoutVars>
          <dgm:bulletEnabled val="1"/>
        </dgm:presLayoutVars>
      </dgm:prSet>
      <dgm:spPr/>
    </dgm:pt>
    <dgm:pt modelId="{9A3FE37C-7054-4F31-A059-1F12EEFA7A5E}" type="pres">
      <dgm:prSet presAssocID="{430F1C33-03D5-441F-9035-512068F9E884}" presName="sibTrans" presStyleCnt="0"/>
      <dgm:spPr/>
    </dgm:pt>
    <dgm:pt modelId="{17D73945-D56B-4477-993C-8D51E6835C66}" type="pres">
      <dgm:prSet presAssocID="{DF6B9ECD-E3B0-4875-A7A5-61D488A3AE52}" presName="node" presStyleLbl="node1" presStyleIdx="3" presStyleCnt="4">
        <dgm:presLayoutVars>
          <dgm:bulletEnabled val="1"/>
        </dgm:presLayoutVars>
      </dgm:prSet>
      <dgm:spPr/>
    </dgm:pt>
  </dgm:ptLst>
  <dgm:cxnLst>
    <dgm:cxn modelId="{18954B21-724B-4CE8-95AD-F08124E82B1A}" srcId="{01AC5D0C-0837-41C7-BCA2-99029E45E939}" destId="{C84BAB9F-AC3A-4C5E-B1EF-2AB76A4A77D6}" srcOrd="2" destOrd="0" parTransId="{41B5D639-B280-4B65-893D-D5F0BCDC029F}" sibTransId="{430F1C33-03D5-441F-9035-512068F9E884}"/>
    <dgm:cxn modelId="{519E5036-8651-4F7A-B7BC-7F54EE18FEC3}" type="presOf" srcId="{C84BAB9F-AC3A-4C5E-B1EF-2AB76A4A77D6}" destId="{48A82EE4-F4C5-4E28-82B5-2558E409DE5C}" srcOrd="0" destOrd="0" presId="urn:microsoft.com/office/officeart/2005/8/layout/hList6"/>
    <dgm:cxn modelId="{03E3C750-138C-42E8-ACC2-36DB1D5F9720}" srcId="{01AC5D0C-0837-41C7-BCA2-99029E45E939}" destId="{DF6B9ECD-E3B0-4875-A7A5-61D488A3AE52}" srcOrd="3" destOrd="0" parTransId="{FAD6A29E-FCFF-4C3F-A660-56092E40E0E2}" sibTransId="{33408DA1-44AF-4C40-B583-2D2335C83F86}"/>
    <dgm:cxn modelId="{A1674452-181B-45C8-8B6E-C66AF5A73169}" type="presOf" srcId="{627EFB08-D9B2-4AC0-99B9-65C2FD0A846F}" destId="{35949482-88DB-4E40-AD11-B4FA1AEE4BF3}" srcOrd="0" destOrd="0" presId="urn:microsoft.com/office/officeart/2005/8/layout/hList6"/>
    <dgm:cxn modelId="{407A8667-DE3B-40EB-97EF-68D588EE8B8F}" type="presOf" srcId="{01AC5D0C-0837-41C7-BCA2-99029E45E939}" destId="{6C1BB0E4-A3A4-4859-8AF3-B0002F74EBD7}" srcOrd="0" destOrd="0" presId="urn:microsoft.com/office/officeart/2005/8/layout/hList6"/>
    <dgm:cxn modelId="{480FAB69-1958-427C-94E3-7A2C11BD3401}" srcId="{01AC5D0C-0837-41C7-BCA2-99029E45E939}" destId="{627EFB08-D9B2-4AC0-99B9-65C2FD0A846F}" srcOrd="0" destOrd="0" parTransId="{BE3B7FE2-832C-41A1-B8B3-2E82A2D8EE72}" sibTransId="{8BF1679E-C2C7-4C5C-A970-0DAA1D2924B5}"/>
    <dgm:cxn modelId="{5579D86D-76C0-45CE-BAD8-8479B56D1C78}" type="presOf" srcId="{DF6B9ECD-E3B0-4875-A7A5-61D488A3AE52}" destId="{17D73945-D56B-4477-993C-8D51E6835C66}" srcOrd="0" destOrd="0" presId="urn:microsoft.com/office/officeart/2005/8/layout/hList6"/>
    <dgm:cxn modelId="{7FAF80BA-438D-400D-8ECF-D396309FE696}" srcId="{01AC5D0C-0837-41C7-BCA2-99029E45E939}" destId="{4AE12DD2-8011-4715-B494-AA15E522D281}" srcOrd="1" destOrd="0" parTransId="{9B3DA274-CFA8-44CD-B45A-0E7771AE9C9B}" sibTransId="{4D377864-EACA-4B83-8DEF-4C69E9B32DA0}"/>
    <dgm:cxn modelId="{932000CB-26C7-4912-ABCF-566639AB134E}" type="presOf" srcId="{4AE12DD2-8011-4715-B494-AA15E522D281}" destId="{C010518B-4478-41FA-B017-7401227B5FC3}" srcOrd="0" destOrd="0" presId="urn:microsoft.com/office/officeart/2005/8/layout/hList6"/>
    <dgm:cxn modelId="{328507C7-9018-452E-A168-87CC2B5AE920}" type="presParOf" srcId="{6C1BB0E4-A3A4-4859-8AF3-B0002F74EBD7}" destId="{35949482-88DB-4E40-AD11-B4FA1AEE4BF3}" srcOrd="0" destOrd="0" presId="urn:microsoft.com/office/officeart/2005/8/layout/hList6"/>
    <dgm:cxn modelId="{A7623E7E-B655-4227-874F-D317A5838793}" type="presParOf" srcId="{6C1BB0E4-A3A4-4859-8AF3-B0002F74EBD7}" destId="{D2DD08D2-ABC6-4905-A1EE-FF588229F8D8}" srcOrd="1" destOrd="0" presId="urn:microsoft.com/office/officeart/2005/8/layout/hList6"/>
    <dgm:cxn modelId="{589969F6-31EA-49C5-90A1-394E4D9CA8C6}" type="presParOf" srcId="{6C1BB0E4-A3A4-4859-8AF3-B0002F74EBD7}" destId="{C010518B-4478-41FA-B017-7401227B5FC3}" srcOrd="2" destOrd="0" presId="urn:microsoft.com/office/officeart/2005/8/layout/hList6"/>
    <dgm:cxn modelId="{92B2EFB1-8A90-4C4C-A0D5-B2FB1C0491BA}" type="presParOf" srcId="{6C1BB0E4-A3A4-4859-8AF3-B0002F74EBD7}" destId="{16083ECF-E3C3-4BAF-A1B8-2A22985A46D2}" srcOrd="3" destOrd="0" presId="urn:microsoft.com/office/officeart/2005/8/layout/hList6"/>
    <dgm:cxn modelId="{F9DAD3D4-A865-4012-825F-3EFF68E5B1B3}" type="presParOf" srcId="{6C1BB0E4-A3A4-4859-8AF3-B0002F74EBD7}" destId="{48A82EE4-F4C5-4E28-82B5-2558E409DE5C}" srcOrd="4" destOrd="0" presId="urn:microsoft.com/office/officeart/2005/8/layout/hList6"/>
    <dgm:cxn modelId="{CD1DEE22-E5A0-4178-8FC7-145AB89D0194}" type="presParOf" srcId="{6C1BB0E4-A3A4-4859-8AF3-B0002F74EBD7}" destId="{9A3FE37C-7054-4F31-A059-1F12EEFA7A5E}" srcOrd="5" destOrd="0" presId="urn:microsoft.com/office/officeart/2005/8/layout/hList6"/>
    <dgm:cxn modelId="{EBBB11B1-F792-4D4F-AE09-E2504A9C7EE1}" type="presParOf" srcId="{6C1BB0E4-A3A4-4859-8AF3-B0002F74EBD7}" destId="{17D73945-D56B-4477-993C-8D51E6835C66}"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F5B3066-540F-4606-ADEC-65EB1C3E9627}" type="doc">
      <dgm:prSet loTypeId="urn:microsoft.com/office/officeart/2005/8/layout/vProcess5" loCatId="process" qsTypeId="urn:microsoft.com/office/officeart/2005/8/quickstyle/simple2" qsCatId="simple" csTypeId="urn:microsoft.com/office/officeart/2005/8/colors/colorful5" csCatId="colorful" phldr="1"/>
      <dgm:spPr/>
      <dgm:t>
        <a:bodyPr/>
        <a:lstStyle/>
        <a:p>
          <a:endParaRPr lang="en-US"/>
        </a:p>
      </dgm:t>
    </dgm:pt>
    <dgm:pt modelId="{198ACE8E-34F4-43E6-BB2E-1809B1CC58DC}">
      <dgm:prSet/>
      <dgm:spPr/>
      <dgm:t>
        <a:bodyPr/>
        <a:lstStyle/>
        <a:p>
          <a:r>
            <a:rPr lang="en-US" dirty="0" err="1">
              <a:solidFill>
                <a:schemeClr val="tx1"/>
              </a:solidFill>
              <a:latin typeface="Calibri Light" panose="020F0302020204030204" pitchFamily="34" charset="0"/>
              <a:cs typeface="Calibri Light" panose="020F0302020204030204" pitchFamily="34" charset="0"/>
            </a:rPr>
            <a:t>Tạo</a:t>
          </a:r>
          <a:r>
            <a:rPr lang="en-US" dirty="0">
              <a:solidFill>
                <a:schemeClr val="tx1"/>
              </a:solidFill>
              <a:latin typeface="Calibri Light" panose="020F0302020204030204" pitchFamily="34" charset="0"/>
              <a:cs typeface="Calibri Light" panose="020F0302020204030204" pitchFamily="34" charset="0"/>
            </a:rPr>
            <a:t> </a:t>
          </a:r>
          <a:r>
            <a:rPr lang="en-US" dirty="0" err="1">
              <a:solidFill>
                <a:schemeClr val="tx1"/>
              </a:solidFill>
              <a:latin typeface="Calibri Light" panose="020F0302020204030204" pitchFamily="34" charset="0"/>
              <a:cs typeface="Calibri Light" panose="020F0302020204030204" pitchFamily="34" charset="0"/>
            </a:rPr>
            <a:t>tài</a:t>
          </a:r>
          <a:r>
            <a:rPr lang="en-US" dirty="0">
              <a:solidFill>
                <a:schemeClr val="tx1"/>
              </a:solidFill>
              <a:latin typeface="Calibri Light" panose="020F0302020204030204" pitchFamily="34" charset="0"/>
              <a:cs typeface="Calibri Light" panose="020F0302020204030204" pitchFamily="34" charset="0"/>
            </a:rPr>
            <a:t> </a:t>
          </a:r>
          <a:r>
            <a:rPr lang="en-US" dirty="0" err="1">
              <a:solidFill>
                <a:schemeClr val="tx1"/>
              </a:solidFill>
              <a:latin typeface="Calibri Light" panose="020F0302020204030204" pitchFamily="34" charset="0"/>
              <a:cs typeface="Calibri Light" panose="020F0302020204030204" pitchFamily="34" charset="0"/>
            </a:rPr>
            <a:t>khoản</a:t>
          </a:r>
          <a:r>
            <a:rPr lang="en-US" dirty="0">
              <a:solidFill>
                <a:schemeClr val="tx1"/>
              </a:solidFill>
              <a:latin typeface="Calibri Light" panose="020F0302020204030204" pitchFamily="34" charset="0"/>
              <a:cs typeface="Calibri Light" panose="020F0302020204030204" pitchFamily="34" charset="0"/>
            </a:rPr>
            <a:t> </a:t>
          </a:r>
          <a:r>
            <a:rPr lang="en-US" dirty="0" err="1">
              <a:solidFill>
                <a:schemeClr val="tx1"/>
              </a:solidFill>
              <a:latin typeface="Calibri Light" panose="020F0302020204030204" pitchFamily="34" charset="0"/>
              <a:cs typeface="Calibri Light" panose="020F0302020204030204" pitchFamily="34" charset="0"/>
            </a:rPr>
            <a:t>tại</a:t>
          </a:r>
          <a:r>
            <a:rPr lang="en-US" dirty="0">
              <a:solidFill>
                <a:schemeClr val="tx1"/>
              </a:solidFill>
              <a:latin typeface="Calibri Light" panose="020F0302020204030204" pitchFamily="34" charset="0"/>
              <a:cs typeface="Calibri Light" panose="020F0302020204030204" pitchFamily="34" charset="0"/>
            </a:rPr>
            <a:t> https://</a:t>
          </a:r>
          <a:r>
            <a:rPr lang="en-US" dirty="0" err="1">
              <a:solidFill>
                <a:schemeClr val="tx1"/>
              </a:solidFill>
              <a:latin typeface="Calibri Light" panose="020F0302020204030204" pitchFamily="34" charset="0"/>
              <a:cs typeface="Calibri Light" panose="020F0302020204030204" pitchFamily="34" charset="0"/>
            </a:rPr>
            <a:t>developer.paypal.com</a:t>
          </a:r>
          <a:r>
            <a:rPr lang="en-US" dirty="0">
              <a:solidFill>
                <a:schemeClr val="tx1"/>
              </a:solidFill>
              <a:latin typeface="Calibri Light" panose="020F0302020204030204" pitchFamily="34" charset="0"/>
              <a:cs typeface="Calibri Light" panose="020F0302020204030204" pitchFamily="34" charset="0"/>
            </a:rPr>
            <a:t>/</a:t>
          </a:r>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dgm:t>
        <a:bodyPr/>
        <a:lstStyle/>
        <a:p>
          <a:r>
            <a:rPr lang="en-US"/>
            <a:t>1</a:t>
          </a:r>
          <a:endParaRPr lang="en-US" dirty="0"/>
        </a:p>
      </dgm:t>
    </dgm:pt>
    <dgm:pt modelId="{F7B81412-5EAE-488C-9259-0FA0EB0F090B}">
      <dgm:prSet/>
      <dgm:spPr/>
      <dgm:t>
        <a:bodyPr/>
        <a:lstStyle/>
        <a:p>
          <a:r>
            <a:rPr lang="en-US" b="0" i="0" u="none" dirty="0">
              <a:latin typeface="Calibri Light" panose="020F0302020204030204" pitchFamily="34" charset="0"/>
              <a:cs typeface="Calibri Light" panose="020F0302020204030204" pitchFamily="34" charset="0"/>
            </a:rPr>
            <a:t> </a:t>
          </a:r>
          <a:r>
            <a:rPr lang="en-US" b="0" i="0" u="none" dirty="0" err="1">
              <a:latin typeface="Calibri Light" panose="020F0302020204030204" pitchFamily="34" charset="0"/>
              <a:cs typeface="Calibri Light" panose="020F0302020204030204" pitchFamily="34" charset="0"/>
            </a:rPr>
            <a:t>Đăt</a:t>
          </a:r>
          <a:r>
            <a:rPr lang="en-US" b="0" i="0" u="none" dirty="0">
              <a:latin typeface="Calibri Light" panose="020F0302020204030204" pitchFamily="34" charset="0"/>
              <a:cs typeface="Calibri Light" panose="020F0302020204030204" pitchFamily="34" charset="0"/>
            </a:rPr>
            <a:t> </a:t>
          </a:r>
          <a:r>
            <a:rPr lang="en-US" b="0" i="0" u="none" dirty="0" err="1">
              <a:latin typeface="Calibri Light" panose="020F0302020204030204" pitchFamily="34" charset="0"/>
              <a:cs typeface="Calibri Light" panose="020F0302020204030204" pitchFamily="34" charset="0"/>
            </a:rPr>
            <a:t>tên</a:t>
          </a:r>
          <a:r>
            <a:rPr lang="en-US" b="0" i="0" u="none" dirty="0">
              <a:latin typeface="Calibri Light" panose="020F0302020204030204" pitchFamily="34" charset="0"/>
              <a:cs typeface="Calibri Light" panose="020F0302020204030204" pitchFamily="34" charset="0"/>
            </a:rPr>
            <a:t> </a:t>
          </a:r>
          <a:r>
            <a:rPr lang="en-US" b="0" i="0" u="none" dirty="0" err="1">
              <a:latin typeface="Calibri Light" panose="020F0302020204030204" pitchFamily="34" charset="0"/>
              <a:cs typeface="Calibri Light" panose="020F0302020204030204" pitchFamily="34" charset="0"/>
            </a:rPr>
            <a:t>cho</a:t>
          </a:r>
          <a:r>
            <a:rPr lang="en-US" b="0" i="0" u="none" dirty="0">
              <a:latin typeface="Calibri Light" panose="020F0302020204030204" pitchFamily="34" charset="0"/>
              <a:cs typeface="Calibri Light" panose="020F0302020204030204" pitchFamily="34" charset="0"/>
            </a:rPr>
            <a:t> app </a:t>
          </a:r>
          <a:r>
            <a:rPr lang="en-US" b="0" i="0" u="none" dirty="0" err="1">
              <a:latin typeface="Calibri Light" panose="020F0302020204030204" pitchFamily="34" charset="0"/>
              <a:cs typeface="Calibri Light" panose="020F0302020204030204" pitchFamily="34" charset="0"/>
            </a:rPr>
            <a:t>nhấn</a:t>
          </a:r>
          <a:r>
            <a:rPr lang="en-US" b="0" i="0" u="none" dirty="0">
              <a:latin typeface="Calibri Light" panose="020F0302020204030204" pitchFamily="34" charset="0"/>
              <a:cs typeface="Calibri Light" panose="020F0302020204030204" pitchFamily="34" charset="0"/>
            </a:rPr>
            <a:t> Create App </a:t>
          </a:r>
          <a:r>
            <a:rPr lang="en-US" b="0" i="0" u="none" dirty="0" err="1">
              <a:latin typeface="Calibri Light" panose="020F0302020204030204" pitchFamily="34" charset="0"/>
              <a:cs typeface="Calibri Light" panose="020F0302020204030204" pitchFamily="34" charset="0"/>
            </a:rPr>
            <a:t>và</a:t>
          </a:r>
          <a:r>
            <a:rPr lang="en-US" b="0" i="0" u="none" dirty="0">
              <a:latin typeface="Calibri Light" panose="020F0302020204030204" pitchFamily="34" charset="0"/>
              <a:cs typeface="Calibri Light" panose="020F0302020204030204" pitchFamily="34" charset="0"/>
            </a:rPr>
            <a:t> </a:t>
          </a:r>
          <a:r>
            <a:rPr lang="en-US" b="0" i="0" u="none" dirty="0" err="1">
              <a:latin typeface="Calibri Light" panose="020F0302020204030204" pitchFamily="34" charset="0"/>
              <a:cs typeface="Calibri Light" panose="020F0302020204030204" pitchFamily="34" charset="0"/>
            </a:rPr>
            <a:t>lấy</a:t>
          </a:r>
          <a:r>
            <a:rPr lang="en-US" b="0" i="0" u="none" dirty="0">
              <a:latin typeface="Calibri Light" panose="020F0302020204030204" pitchFamily="34" charset="0"/>
              <a:cs typeface="Calibri Light" panose="020F0302020204030204" pitchFamily="34" charset="0"/>
            </a:rPr>
            <a:t> </a:t>
          </a:r>
          <a:r>
            <a:rPr lang="en-US" b="0" i="0" u="none" dirty="0" err="1">
              <a:latin typeface="Calibri Light" panose="020F0302020204030204" pitchFamily="34" charset="0"/>
              <a:cs typeface="Calibri Light" panose="020F0302020204030204" pitchFamily="34" charset="0"/>
            </a:rPr>
            <a:t>mã</a:t>
          </a:r>
          <a:r>
            <a:rPr lang="en-US" b="0" i="0" u="none" dirty="0">
              <a:latin typeface="Calibri Light" panose="020F0302020204030204" pitchFamily="34" charset="0"/>
              <a:cs typeface="Calibri Light" panose="020F0302020204030204" pitchFamily="34" charset="0"/>
            </a:rPr>
            <a:t> Client ID</a:t>
          </a:r>
          <a:endParaRPr lang="en-US" dirty="0">
            <a:latin typeface="Calibri Light" panose="020F0302020204030204" pitchFamily="34" charset="0"/>
            <a:cs typeface="Calibri Light" panose="020F0302020204030204" pitchFamily="34" charset="0"/>
          </a:endParaRPr>
        </a:p>
      </dgm:t>
    </dgm:pt>
    <dgm:pt modelId="{C9E63F01-62A4-4331-A67D-7FE563CE9D07}" type="parTrans" cxnId="{AD7281BE-8A99-43C0-9016-4082EB985BF2}">
      <dgm:prSet/>
      <dgm:spPr/>
      <dgm:t>
        <a:bodyPr/>
        <a:lstStyle/>
        <a:p>
          <a:endParaRPr lang="en-US"/>
        </a:p>
      </dgm:t>
    </dgm:pt>
    <dgm:pt modelId="{32E76676-0672-4988-9FB1-308093FF8D5C}" type="sibTrans" cxnId="{AD7281BE-8A99-43C0-9016-4082EB985BF2}">
      <dgm:prSet phldrT="4" phldr="0"/>
      <dgm:spPr/>
      <dgm:t>
        <a:bodyPr/>
        <a:lstStyle/>
        <a:p>
          <a:endParaRPr lang="en-US" dirty="0"/>
        </a:p>
      </dgm:t>
    </dgm:pt>
    <dgm:pt modelId="{1D096F01-AEA8-401D-8348-98E9A81F3CE0}">
      <dgm:prSet/>
      <dgm:spPr/>
      <dgm:t>
        <a:bodyPr/>
        <a:lstStyle/>
        <a:p>
          <a:r>
            <a:rPr lang="en-US" dirty="0">
              <a:solidFill>
                <a:schemeClr val="tx1"/>
              </a:solidFill>
              <a:latin typeface="Calibri Light" panose="020F0302020204030204" pitchFamily="34" charset="0"/>
              <a:cs typeface="Calibri Light" panose="020F0302020204030204" pitchFamily="34" charset="0"/>
            </a:rPr>
            <a:t>Di </a:t>
          </a:r>
          <a:r>
            <a:rPr lang="en-US" dirty="0" err="1">
              <a:solidFill>
                <a:schemeClr val="tx1"/>
              </a:solidFill>
              <a:latin typeface="Calibri Light" panose="020F0302020204030204" pitchFamily="34" charset="0"/>
              <a:cs typeface="Calibri Light" panose="020F0302020204030204" pitchFamily="34" charset="0"/>
            </a:rPr>
            <a:t>chuyển</a:t>
          </a:r>
          <a:r>
            <a:rPr lang="en-US" dirty="0">
              <a:solidFill>
                <a:schemeClr val="tx1"/>
              </a:solidFill>
              <a:latin typeface="Calibri Light" panose="020F0302020204030204" pitchFamily="34" charset="0"/>
              <a:cs typeface="Calibri Light" panose="020F0302020204030204" pitchFamily="34" charset="0"/>
            </a:rPr>
            <a:t> </a:t>
          </a:r>
          <a:r>
            <a:rPr lang="en-US" dirty="0" err="1">
              <a:solidFill>
                <a:schemeClr val="tx1"/>
              </a:solidFill>
              <a:latin typeface="Calibri Light" panose="020F0302020204030204" pitchFamily="34" charset="0"/>
              <a:cs typeface="Calibri Light" panose="020F0302020204030204" pitchFamily="34" charset="0"/>
            </a:rPr>
            <a:t>tới</a:t>
          </a:r>
          <a:r>
            <a:rPr lang="en-US" dirty="0">
              <a:solidFill>
                <a:schemeClr val="tx1"/>
              </a:solidFill>
              <a:latin typeface="Calibri Light" panose="020F0302020204030204" pitchFamily="34" charset="0"/>
              <a:cs typeface="Calibri Light" panose="020F0302020204030204" pitchFamily="34" charset="0"/>
            </a:rPr>
            <a:t> My </a:t>
          </a:r>
          <a:r>
            <a:rPr lang="en-US" dirty="0" err="1">
              <a:solidFill>
                <a:schemeClr val="tx1"/>
              </a:solidFill>
              <a:latin typeface="Calibri Light" panose="020F0302020204030204" pitchFamily="34" charset="0"/>
              <a:cs typeface="Calibri Light" panose="020F0302020204030204" pitchFamily="34" charset="0"/>
            </a:rPr>
            <a:t>Apps&amp;Credentials</a:t>
          </a:r>
          <a:r>
            <a:rPr lang="en-US" dirty="0">
              <a:solidFill>
                <a:schemeClr val="tx1"/>
              </a:solidFill>
              <a:latin typeface="Calibri Light" panose="020F0302020204030204" pitchFamily="34" charset="0"/>
              <a:cs typeface="Calibri Light" panose="020F0302020204030204" pitchFamily="34" charset="0"/>
            </a:rPr>
            <a:t> </a:t>
          </a:r>
          <a:r>
            <a:rPr lang="en-US" dirty="0" err="1">
              <a:solidFill>
                <a:schemeClr val="tx1"/>
              </a:solidFill>
              <a:latin typeface="Calibri Light" panose="020F0302020204030204" pitchFamily="34" charset="0"/>
              <a:cs typeface="Calibri Light" panose="020F0302020204030204" pitchFamily="34" charset="0"/>
            </a:rPr>
            <a:t>chọn</a:t>
          </a:r>
          <a:r>
            <a:rPr lang="en-US" dirty="0">
              <a:solidFill>
                <a:schemeClr val="tx1"/>
              </a:solidFill>
              <a:latin typeface="Calibri Light" panose="020F0302020204030204" pitchFamily="34" charset="0"/>
              <a:cs typeface="Calibri Light" panose="020F0302020204030204" pitchFamily="34" charset="0"/>
            </a:rPr>
            <a:t> REST API apps </a:t>
          </a:r>
          <a:r>
            <a:rPr lang="en-US" dirty="0" err="1">
              <a:solidFill>
                <a:schemeClr val="tx1"/>
              </a:solidFill>
              <a:latin typeface="Calibri Light" panose="020F0302020204030204" pitchFamily="34" charset="0"/>
              <a:cs typeface="Calibri Light" panose="020F0302020204030204" pitchFamily="34" charset="0"/>
            </a:rPr>
            <a:t>nhấn</a:t>
          </a:r>
          <a:r>
            <a:rPr lang="en-US" dirty="0">
              <a:solidFill>
                <a:schemeClr val="tx1"/>
              </a:solidFill>
              <a:latin typeface="Calibri Light" panose="020F0302020204030204" pitchFamily="34" charset="0"/>
              <a:cs typeface="Calibri Light" panose="020F0302020204030204" pitchFamily="34" charset="0"/>
            </a:rPr>
            <a:t> Create App</a:t>
          </a:r>
        </a:p>
      </dgm:t>
    </dgm:pt>
    <dgm:pt modelId="{6088456C-4B73-4948-985C-DD954DEF44EF}" type="sibTrans" cxnId="{FD2381C0-DA6F-4859-90D6-313730044E7C}">
      <dgm:prSet phldrT="3" phldr="0"/>
      <dgm:spPr/>
      <dgm:t>
        <a:bodyPr/>
        <a:lstStyle/>
        <a:p>
          <a:r>
            <a:rPr lang="en-US"/>
            <a:t>3</a:t>
          </a:r>
          <a:endParaRPr lang="en-US" dirty="0"/>
        </a:p>
      </dgm:t>
    </dgm:pt>
    <dgm:pt modelId="{AB9DA1CE-0370-48BB-8362-3A4CBF7FFB29}" type="parTrans" cxnId="{FD2381C0-DA6F-4859-90D6-313730044E7C}">
      <dgm:prSet/>
      <dgm:spPr/>
      <dgm:t>
        <a:bodyPr/>
        <a:lstStyle/>
        <a:p>
          <a:endParaRPr lang="en-US"/>
        </a:p>
      </dgm:t>
    </dgm:pt>
    <dgm:pt modelId="{0F6BA1FB-59E5-4F16-A7B4-1533BB1F09E4}">
      <dgm:prSet/>
      <dgm:spPr/>
      <dgm:t>
        <a:bodyPr/>
        <a:lstStyle/>
        <a:p>
          <a:r>
            <a:rPr lang="en-US" baseline="0" dirty="0" err="1">
              <a:solidFill>
                <a:schemeClr val="tx1"/>
              </a:solidFill>
              <a:latin typeface="Calibri Light" panose="020F0302020204030204" pitchFamily="34" charset="0"/>
              <a:cs typeface="Calibri Light" panose="020F0302020204030204" pitchFamily="34" charset="0"/>
            </a:rPr>
            <a:t>Đăng</a:t>
          </a:r>
          <a:r>
            <a:rPr lang="en-US" baseline="0" dirty="0">
              <a:solidFill>
                <a:schemeClr val="tx1"/>
              </a:solidFill>
              <a:latin typeface="Calibri Light" panose="020F0302020204030204" pitchFamily="34" charset="0"/>
              <a:cs typeface="Calibri Light" panose="020F0302020204030204" pitchFamily="34" charset="0"/>
            </a:rPr>
            <a:t> </a:t>
          </a:r>
          <a:r>
            <a:rPr lang="en-US" baseline="0" dirty="0" err="1">
              <a:solidFill>
                <a:schemeClr val="tx1"/>
              </a:solidFill>
              <a:latin typeface="Calibri Light" panose="020F0302020204030204" pitchFamily="34" charset="0"/>
              <a:cs typeface="Calibri Light" panose="020F0302020204030204" pitchFamily="34" charset="0"/>
            </a:rPr>
            <a:t>nhập</a:t>
          </a:r>
          <a:r>
            <a:rPr lang="en-US" baseline="0" dirty="0">
              <a:solidFill>
                <a:schemeClr val="tx1"/>
              </a:solidFill>
              <a:latin typeface="Calibri Light" panose="020F0302020204030204" pitchFamily="34" charset="0"/>
              <a:cs typeface="Calibri Light" panose="020F0302020204030204" pitchFamily="34" charset="0"/>
            </a:rPr>
            <a:t> </a:t>
          </a:r>
          <a:r>
            <a:rPr lang="en-US" baseline="0" dirty="0" err="1">
              <a:solidFill>
                <a:schemeClr val="tx1"/>
              </a:solidFill>
              <a:latin typeface="Calibri Light" panose="020F0302020204030204" pitchFamily="34" charset="0"/>
              <a:cs typeface="Calibri Light" panose="020F0302020204030204" pitchFamily="34" charset="0"/>
            </a:rPr>
            <a:t>và</a:t>
          </a:r>
          <a:r>
            <a:rPr lang="en-US" baseline="0" dirty="0">
              <a:solidFill>
                <a:schemeClr val="tx1"/>
              </a:solidFill>
              <a:latin typeface="Calibri Light" panose="020F0302020204030204" pitchFamily="34" charset="0"/>
              <a:cs typeface="Calibri Light" panose="020F0302020204030204" pitchFamily="34" charset="0"/>
            </a:rPr>
            <a:t> </a:t>
          </a:r>
          <a:r>
            <a:rPr lang="en-US" baseline="0" dirty="0" err="1">
              <a:solidFill>
                <a:schemeClr val="tx1"/>
              </a:solidFill>
              <a:latin typeface="Calibri Light" panose="020F0302020204030204" pitchFamily="34" charset="0"/>
              <a:cs typeface="Calibri Light" panose="020F0302020204030204" pitchFamily="34" charset="0"/>
            </a:rPr>
            <a:t>nhấn</a:t>
          </a:r>
          <a:r>
            <a:rPr lang="en-US" baseline="0" dirty="0">
              <a:solidFill>
                <a:schemeClr val="tx1"/>
              </a:solidFill>
              <a:latin typeface="Calibri Light" panose="020F0302020204030204" pitchFamily="34" charset="0"/>
              <a:cs typeface="Calibri Light" panose="020F0302020204030204" pitchFamily="34" charset="0"/>
            </a:rPr>
            <a:t> Dashboard</a:t>
          </a:r>
          <a:endParaRPr lang="en-US" dirty="0">
            <a:solidFill>
              <a:schemeClr val="tx1"/>
            </a:solidFill>
            <a:latin typeface="Calibri Light" panose="020F0302020204030204" pitchFamily="34" charset="0"/>
            <a:cs typeface="Calibri Light" panose="020F0302020204030204" pitchFamily="34" charset="0"/>
          </a:endParaRPr>
        </a:p>
      </dgm:t>
    </dgm:pt>
    <dgm:pt modelId="{7DBF5CB5-29DD-4671-A0F3-981D48571500}" type="sibTrans" cxnId="{F0FA65E5-FB81-4E7A-9467-65363565F4A0}">
      <dgm:prSet phldrT="2" phldr="0"/>
      <dgm:spPr/>
      <dgm:t>
        <a:bodyPr/>
        <a:lstStyle/>
        <a:p>
          <a:r>
            <a:rPr lang="en-US"/>
            <a:t>2</a:t>
          </a:r>
          <a:endParaRPr lang="en-US" dirty="0"/>
        </a:p>
      </dgm:t>
    </dgm:pt>
    <dgm:pt modelId="{6A557BB1-C0DD-44CB-8745-CE5481476209}" type="parTrans" cxnId="{F0FA65E5-FB81-4E7A-9467-65363565F4A0}">
      <dgm:prSet/>
      <dgm:spPr/>
      <dgm:t>
        <a:bodyPr/>
        <a:lstStyle/>
        <a:p>
          <a:endParaRPr lang="en-US"/>
        </a:p>
      </dgm:t>
    </dgm:pt>
    <dgm:pt modelId="{97EB6914-1575-4968-87AC-95AF1B3CC509}" type="pres">
      <dgm:prSet presAssocID="{0F5B3066-540F-4606-ADEC-65EB1C3E9627}" presName="outerComposite" presStyleCnt="0">
        <dgm:presLayoutVars>
          <dgm:chMax val="5"/>
          <dgm:dir/>
          <dgm:resizeHandles val="exact"/>
        </dgm:presLayoutVars>
      </dgm:prSet>
      <dgm:spPr/>
    </dgm:pt>
    <dgm:pt modelId="{D45FE81E-9E69-488C-8BAC-B8C8667B4B8B}" type="pres">
      <dgm:prSet presAssocID="{0F5B3066-540F-4606-ADEC-65EB1C3E9627}" presName="dummyMaxCanvas" presStyleCnt="0">
        <dgm:presLayoutVars/>
      </dgm:prSet>
      <dgm:spPr/>
    </dgm:pt>
    <dgm:pt modelId="{BEE82D56-EEF2-4A81-92E0-F5A16F16EFBE}" type="pres">
      <dgm:prSet presAssocID="{0F5B3066-540F-4606-ADEC-65EB1C3E9627}" presName="FourNodes_1" presStyleLbl="node1" presStyleIdx="0" presStyleCnt="4">
        <dgm:presLayoutVars>
          <dgm:bulletEnabled val="1"/>
        </dgm:presLayoutVars>
      </dgm:prSet>
      <dgm:spPr/>
    </dgm:pt>
    <dgm:pt modelId="{193C06EB-AE0E-4250-8001-F54E19E50988}" type="pres">
      <dgm:prSet presAssocID="{0F5B3066-540F-4606-ADEC-65EB1C3E9627}" presName="FourNodes_2" presStyleLbl="node1" presStyleIdx="1" presStyleCnt="4">
        <dgm:presLayoutVars>
          <dgm:bulletEnabled val="1"/>
        </dgm:presLayoutVars>
      </dgm:prSet>
      <dgm:spPr/>
    </dgm:pt>
    <dgm:pt modelId="{0BEC1B2E-B40F-4B0A-A93A-ABCD3B1315B4}" type="pres">
      <dgm:prSet presAssocID="{0F5B3066-540F-4606-ADEC-65EB1C3E9627}" presName="FourNodes_3" presStyleLbl="node1" presStyleIdx="2" presStyleCnt="4">
        <dgm:presLayoutVars>
          <dgm:bulletEnabled val="1"/>
        </dgm:presLayoutVars>
      </dgm:prSet>
      <dgm:spPr/>
    </dgm:pt>
    <dgm:pt modelId="{EE17C796-39F3-4538-B6C5-381BB1F06844}" type="pres">
      <dgm:prSet presAssocID="{0F5B3066-540F-4606-ADEC-65EB1C3E9627}" presName="FourNodes_4" presStyleLbl="node1" presStyleIdx="3" presStyleCnt="4">
        <dgm:presLayoutVars>
          <dgm:bulletEnabled val="1"/>
        </dgm:presLayoutVars>
      </dgm:prSet>
      <dgm:spPr/>
    </dgm:pt>
    <dgm:pt modelId="{63AA85F9-C55E-4F9A-B1D1-43825F04C00E}" type="pres">
      <dgm:prSet presAssocID="{0F5B3066-540F-4606-ADEC-65EB1C3E9627}" presName="FourConn_1-2" presStyleLbl="fgAccFollowNode1" presStyleIdx="0" presStyleCnt="3">
        <dgm:presLayoutVars>
          <dgm:bulletEnabled val="1"/>
        </dgm:presLayoutVars>
      </dgm:prSet>
      <dgm:spPr/>
    </dgm:pt>
    <dgm:pt modelId="{5438A4B8-3445-4A7D-B53C-F9FEC3968F65}" type="pres">
      <dgm:prSet presAssocID="{0F5B3066-540F-4606-ADEC-65EB1C3E9627}" presName="FourConn_2-3" presStyleLbl="fgAccFollowNode1" presStyleIdx="1" presStyleCnt="3">
        <dgm:presLayoutVars>
          <dgm:bulletEnabled val="1"/>
        </dgm:presLayoutVars>
      </dgm:prSet>
      <dgm:spPr/>
    </dgm:pt>
    <dgm:pt modelId="{CF6EEDCB-E560-4750-95A3-E7CA88CF3D99}" type="pres">
      <dgm:prSet presAssocID="{0F5B3066-540F-4606-ADEC-65EB1C3E9627}" presName="FourConn_3-4" presStyleLbl="fgAccFollowNode1" presStyleIdx="2" presStyleCnt="3">
        <dgm:presLayoutVars>
          <dgm:bulletEnabled val="1"/>
        </dgm:presLayoutVars>
      </dgm:prSet>
      <dgm:spPr/>
    </dgm:pt>
    <dgm:pt modelId="{7C98543E-F126-4C10-9805-F4110F5589BA}" type="pres">
      <dgm:prSet presAssocID="{0F5B3066-540F-4606-ADEC-65EB1C3E9627}" presName="FourNodes_1_text" presStyleLbl="node1" presStyleIdx="3" presStyleCnt="4">
        <dgm:presLayoutVars>
          <dgm:bulletEnabled val="1"/>
        </dgm:presLayoutVars>
      </dgm:prSet>
      <dgm:spPr/>
    </dgm:pt>
    <dgm:pt modelId="{40CFEB5B-5CBC-42E5-9E4B-9BE91E836AB1}" type="pres">
      <dgm:prSet presAssocID="{0F5B3066-540F-4606-ADEC-65EB1C3E9627}" presName="FourNodes_2_text" presStyleLbl="node1" presStyleIdx="3" presStyleCnt="4">
        <dgm:presLayoutVars>
          <dgm:bulletEnabled val="1"/>
        </dgm:presLayoutVars>
      </dgm:prSet>
      <dgm:spPr/>
    </dgm:pt>
    <dgm:pt modelId="{FADDD7AC-F8F3-4E7D-A1B6-64028A1D3755}" type="pres">
      <dgm:prSet presAssocID="{0F5B3066-540F-4606-ADEC-65EB1C3E9627}" presName="FourNodes_3_text" presStyleLbl="node1" presStyleIdx="3" presStyleCnt="4">
        <dgm:presLayoutVars>
          <dgm:bulletEnabled val="1"/>
        </dgm:presLayoutVars>
      </dgm:prSet>
      <dgm:spPr/>
    </dgm:pt>
    <dgm:pt modelId="{724F4E19-7A98-4F40-AB17-1C33BD2AB363}" type="pres">
      <dgm:prSet presAssocID="{0F5B3066-540F-4606-ADEC-65EB1C3E9627}" presName="FourNodes_4_text" presStyleLbl="node1" presStyleIdx="3" presStyleCnt="4">
        <dgm:presLayoutVars>
          <dgm:bulletEnabled val="1"/>
        </dgm:presLayoutVars>
      </dgm:prSet>
      <dgm:spPr/>
    </dgm:pt>
  </dgm:ptLst>
  <dgm:cxnLst>
    <dgm:cxn modelId="{3D68821A-6BE9-4387-857C-9D41F0558490}" type="presOf" srcId="{F7B81412-5EAE-488C-9259-0FA0EB0F090B}" destId="{EE17C796-39F3-4538-B6C5-381BB1F06844}" srcOrd="0" destOrd="0" presId="urn:microsoft.com/office/officeart/2005/8/layout/vProcess5"/>
    <dgm:cxn modelId="{16F0BD23-A40A-4466-9A17-C7C17608CA7A}" type="presOf" srcId="{F7B81412-5EAE-488C-9259-0FA0EB0F090B}" destId="{724F4E19-7A98-4F40-AB17-1C33BD2AB363}" srcOrd="1" destOrd="0" presId="urn:microsoft.com/office/officeart/2005/8/layout/vProcess5"/>
    <dgm:cxn modelId="{8327A44B-5326-4A8B-9B23-A3D3C09A16F3}" srcId="{0F5B3066-540F-4606-ADEC-65EB1C3E9627}" destId="{198ACE8E-34F4-43E6-BB2E-1809B1CC58DC}" srcOrd="0" destOrd="0" parTransId="{49F555B2-B165-4CB6-8578-DF4BCD791ABF}" sibTransId="{C54063C4-24CD-4834-9424-53756AE38C6B}"/>
    <dgm:cxn modelId="{8CE77A57-B515-408A-9CA6-DF11500521BA}" type="presOf" srcId="{0F6BA1FB-59E5-4F16-A7B4-1533BB1F09E4}" destId="{40CFEB5B-5CBC-42E5-9E4B-9BE91E836AB1}" srcOrd="1" destOrd="0" presId="urn:microsoft.com/office/officeart/2005/8/layout/vProcess5"/>
    <dgm:cxn modelId="{E38CCF79-F1A1-42B5-9CEE-E4C7A5C611A2}" type="presOf" srcId="{7DBF5CB5-29DD-4671-A0F3-981D48571500}" destId="{5438A4B8-3445-4A7D-B53C-F9FEC3968F65}" srcOrd="0" destOrd="0" presId="urn:microsoft.com/office/officeart/2005/8/layout/vProcess5"/>
    <dgm:cxn modelId="{DD6C0099-7B4D-426E-AAB0-2C95229EB323}" type="presOf" srcId="{198ACE8E-34F4-43E6-BB2E-1809B1CC58DC}" destId="{7C98543E-F126-4C10-9805-F4110F5589BA}" srcOrd="1" destOrd="0" presId="urn:microsoft.com/office/officeart/2005/8/layout/vProcess5"/>
    <dgm:cxn modelId="{A7CAB1AE-4135-40D6-874E-373540D7A5B5}" type="presOf" srcId="{198ACE8E-34F4-43E6-BB2E-1809B1CC58DC}" destId="{BEE82D56-EEF2-4A81-92E0-F5A16F16EFBE}" srcOrd="0" destOrd="0" presId="urn:microsoft.com/office/officeart/2005/8/layout/vProcess5"/>
    <dgm:cxn modelId="{74712FBA-3767-4A24-B84D-276F4604E96E}" type="presOf" srcId="{C54063C4-24CD-4834-9424-53756AE38C6B}" destId="{63AA85F9-C55E-4F9A-B1D1-43825F04C00E}" srcOrd="0" destOrd="0" presId="urn:microsoft.com/office/officeart/2005/8/layout/vProcess5"/>
    <dgm:cxn modelId="{AD7281BE-8A99-43C0-9016-4082EB985BF2}" srcId="{0F5B3066-540F-4606-ADEC-65EB1C3E9627}" destId="{F7B81412-5EAE-488C-9259-0FA0EB0F090B}" srcOrd="3"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922662D2-0D71-483F-A796-6FCCF15267F1}" type="presOf" srcId="{1D096F01-AEA8-401D-8348-98E9A81F3CE0}" destId="{FADDD7AC-F8F3-4E7D-A1B6-64028A1D3755}" srcOrd="1" destOrd="0" presId="urn:microsoft.com/office/officeart/2005/8/layout/vProcess5"/>
    <dgm:cxn modelId="{AEBEA0D5-6363-4AA5-9B15-BA5DF6B1A819}" type="presOf" srcId="{0F6BA1FB-59E5-4F16-A7B4-1533BB1F09E4}" destId="{193C06EB-AE0E-4250-8001-F54E19E50988}" srcOrd="0" destOrd="0" presId="urn:microsoft.com/office/officeart/2005/8/layout/vProcess5"/>
    <dgm:cxn modelId="{F0FA65E5-FB81-4E7A-9467-65363565F4A0}" srcId="{0F5B3066-540F-4606-ADEC-65EB1C3E9627}" destId="{0F6BA1FB-59E5-4F16-A7B4-1533BB1F09E4}" srcOrd="1" destOrd="0" parTransId="{6A557BB1-C0DD-44CB-8745-CE5481476209}" sibTransId="{7DBF5CB5-29DD-4671-A0F3-981D48571500}"/>
    <dgm:cxn modelId="{7457DEE5-FD1F-4143-9084-EE2CBABE422E}" type="presOf" srcId="{1D096F01-AEA8-401D-8348-98E9A81F3CE0}" destId="{0BEC1B2E-B40F-4B0A-A93A-ABCD3B1315B4}" srcOrd="0" destOrd="0" presId="urn:microsoft.com/office/officeart/2005/8/layout/vProcess5"/>
    <dgm:cxn modelId="{891AF3E5-25E9-462C-BB6E-6F781FD69507}" type="presOf" srcId="{6088456C-4B73-4948-985C-DD954DEF44EF}" destId="{CF6EEDCB-E560-4750-95A3-E7CA88CF3D99}" srcOrd="0" destOrd="0" presId="urn:microsoft.com/office/officeart/2005/8/layout/vProcess5"/>
    <dgm:cxn modelId="{581FAEF8-723C-4820-A467-B93ED1DA1F64}" type="presOf" srcId="{0F5B3066-540F-4606-ADEC-65EB1C3E9627}" destId="{97EB6914-1575-4968-87AC-95AF1B3CC509}" srcOrd="0" destOrd="0" presId="urn:microsoft.com/office/officeart/2005/8/layout/vProcess5"/>
    <dgm:cxn modelId="{8016CE0E-6728-4FA1-9BEC-4606E396E6FF}" type="presParOf" srcId="{97EB6914-1575-4968-87AC-95AF1B3CC509}" destId="{D45FE81E-9E69-488C-8BAC-B8C8667B4B8B}" srcOrd="0" destOrd="0" presId="urn:microsoft.com/office/officeart/2005/8/layout/vProcess5"/>
    <dgm:cxn modelId="{55D36034-6047-4F9B-9101-B9E37CBC5608}" type="presParOf" srcId="{97EB6914-1575-4968-87AC-95AF1B3CC509}" destId="{BEE82D56-EEF2-4A81-92E0-F5A16F16EFBE}" srcOrd="1" destOrd="0" presId="urn:microsoft.com/office/officeart/2005/8/layout/vProcess5"/>
    <dgm:cxn modelId="{53EDB72B-7F01-4585-A4AC-734F0DE87A1F}" type="presParOf" srcId="{97EB6914-1575-4968-87AC-95AF1B3CC509}" destId="{193C06EB-AE0E-4250-8001-F54E19E50988}" srcOrd="2" destOrd="0" presId="urn:microsoft.com/office/officeart/2005/8/layout/vProcess5"/>
    <dgm:cxn modelId="{9CB2476B-1890-4B99-B28B-048E34B5AA51}" type="presParOf" srcId="{97EB6914-1575-4968-87AC-95AF1B3CC509}" destId="{0BEC1B2E-B40F-4B0A-A93A-ABCD3B1315B4}" srcOrd="3" destOrd="0" presId="urn:microsoft.com/office/officeart/2005/8/layout/vProcess5"/>
    <dgm:cxn modelId="{CFCCA9EF-502E-4991-AF0B-E7ECD14764CB}" type="presParOf" srcId="{97EB6914-1575-4968-87AC-95AF1B3CC509}" destId="{EE17C796-39F3-4538-B6C5-381BB1F06844}" srcOrd="4" destOrd="0" presId="urn:microsoft.com/office/officeart/2005/8/layout/vProcess5"/>
    <dgm:cxn modelId="{98D8FBF0-B6C5-4073-9C4F-C7BE4E73E493}" type="presParOf" srcId="{97EB6914-1575-4968-87AC-95AF1B3CC509}" destId="{63AA85F9-C55E-4F9A-B1D1-43825F04C00E}" srcOrd="5" destOrd="0" presId="urn:microsoft.com/office/officeart/2005/8/layout/vProcess5"/>
    <dgm:cxn modelId="{8FC5D6AC-C3BE-4CE6-898E-B0DE36452229}" type="presParOf" srcId="{97EB6914-1575-4968-87AC-95AF1B3CC509}" destId="{5438A4B8-3445-4A7D-B53C-F9FEC3968F65}" srcOrd="6" destOrd="0" presId="urn:microsoft.com/office/officeart/2005/8/layout/vProcess5"/>
    <dgm:cxn modelId="{A545A1BE-AAA8-4831-BC4E-E3695D0786FE}" type="presParOf" srcId="{97EB6914-1575-4968-87AC-95AF1B3CC509}" destId="{CF6EEDCB-E560-4750-95A3-E7CA88CF3D99}" srcOrd="7" destOrd="0" presId="urn:microsoft.com/office/officeart/2005/8/layout/vProcess5"/>
    <dgm:cxn modelId="{D7B0B86F-CC79-4154-BD96-9192FA899451}" type="presParOf" srcId="{97EB6914-1575-4968-87AC-95AF1B3CC509}" destId="{7C98543E-F126-4C10-9805-F4110F5589BA}" srcOrd="8" destOrd="0" presId="urn:microsoft.com/office/officeart/2005/8/layout/vProcess5"/>
    <dgm:cxn modelId="{B0E01D5A-BA3A-45FB-A40D-C9B3E3AA8F84}" type="presParOf" srcId="{97EB6914-1575-4968-87AC-95AF1B3CC509}" destId="{40CFEB5B-5CBC-42E5-9E4B-9BE91E836AB1}" srcOrd="9" destOrd="0" presId="urn:microsoft.com/office/officeart/2005/8/layout/vProcess5"/>
    <dgm:cxn modelId="{DACA1323-D27F-43A5-9E4B-8C8D874D181D}" type="presParOf" srcId="{97EB6914-1575-4968-87AC-95AF1B3CC509}" destId="{FADDD7AC-F8F3-4E7D-A1B6-64028A1D3755}" srcOrd="10" destOrd="0" presId="urn:microsoft.com/office/officeart/2005/8/layout/vProcess5"/>
    <dgm:cxn modelId="{BFDD5AB1-4519-4B79-A1EB-935F2A3B64E3}" type="presParOf" srcId="{97EB6914-1575-4968-87AC-95AF1B3CC509}" destId="{724F4E19-7A98-4F40-AB17-1C33BD2AB363}" srcOrd="11"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E82D56-EEF2-4A81-92E0-F5A16F16EFBE}">
      <dsp:nvSpPr>
        <dsp:cNvPr id="0" name=""/>
        <dsp:cNvSpPr/>
      </dsp:nvSpPr>
      <dsp:spPr>
        <a:xfrm>
          <a:off x="0" y="0"/>
          <a:ext cx="4367070" cy="922354"/>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err="1">
              <a:latin typeface="Calibri Light" panose="020F0302020204030204" pitchFamily="34" charset="0"/>
              <a:cs typeface="Calibri Light" panose="020F0302020204030204" pitchFamily="34" charset="0"/>
            </a:rPr>
            <a:t>Mỗi</a:t>
          </a:r>
          <a:r>
            <a:rPr lang="en-US" sz="2400" kern="1200" dirty="0">
              <a:latin typeface="Calibri Light" panose="020F0302020204030204" pitchFamily="34" charset="0"/>
              <a:cs typeface="Calibri Light" panose="020F0302020204030204" pitchFamily="34" charset="0"/>
            </a:rPr>
            <a:t> user </a:t>
          </a:r>
          <a:r>
            <a:rPr lang="en-US" sz="2400" kern="1200" dirty="0" err="1">
              <a:latin typeface="Calibri Light" panose="020F0302020204030204" pitchFamily="34" charset="0"/>
              <a:cs typeface="Calibri Light" panose="020F0302020204030204" pitchFamily="34" charset="0"/>
            </a:rPr>
            <a:t>tham</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gia</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nhiều</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dịch</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vụ</a:t>
          </a:r>
          <a:endParaRPr lang="en-US" sz="2400" kern="1200" dirty="0">
            <a:latin typeface="Calibri Light" panose="020F0302020204030204" pitchFamily="34" charset="0"/>
            <a:cs typeface="Calibri Light" panose="020F0302020204030204" pitchFamily="34" charset="0"/>
          </a:endParaRPr>
        </a:p>
      </dsp:txBody>
      <dsp:txXfrm>
        <a:off x="27015" y="27015"/>
        <a:ext cx="3293838" cy="868324"/>
      </dsp:txXfrm>
    </dsp:sp>
    <dsp:sp modelId="{193C06EB-AE0E-4250-8001-F54E19E50988}">
      <dsp:nvSpPr>
        <dsp:cNvPr id="0" name=""/>
        <dsp:cNvSpPr/>
      </dsp:nvSpPr>
      <dsp:spPr>
        <a:xfrm>
          <a:off x="365742" y="1090055"/>
          <a:ext cx="4367070" cy="922354"/>
        </a:xfrm>
        <a:prstGeom prst="roundRect">
          <a:avLst>
            <a:gd name="adj" fmla="val 10000"/>
          </a:avLst>
        </a:prstGeom>
        <a:solidFill>
          <a:schemeClr val="accent5">
            <a:hueOff val="-4648525"/>
            <a:satOff val="4204"/>
            <a:lumOff val="-8104"/>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err="1">
              <a:latin typeface="Calibri Light" panose="020F0302020204030204" pitchFamily="34" charset="0"/>
              <a:cs typeface="Calibri Light" panose="020F0302020204030204" pitchFamily="34" charset="0"/>
            </a:rPr>
            <a:t>Nhiều</a:t>
          </a:r>
          <a:r>
            <a:rPr lang="en-US" sz="2400" kern="1200" dirty="0">
              <a:latin typeface="Calibri Light" panose="020F0302020204030204" pitchFamily="34" charset="0"/>
              <a:cs typeface="Calibri Light" panose="020F0302020204030204" pitchFamily="34" charset="0"/>
            </a:rPr>
            <a:t> server </a:t>
          </a:r>
          <a:r>
            <a:rPr lang="en-US" sz="2400" kern="1200" dirty="0" err="1">
              <a:latin typeface="Calibri Light" panose="020F0302020204030204" pitchFamily="34" charset="0"/>
              <a:cs typeface="Calibri Light" panose="020F0302020204030204" pitchFamily="34" charset="0"/>
            </a:rPr>
            <a:t>xác</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thực</a:t>
          </a:r>
          <a:endParaRPr lang="en-US" sz="2400" kern="1200" dirty="0">
            <a:latin typeface="Calibri Light" panose="020F0302020204030204" pitchFamily="34" charset="0"/>
            <a:cs typeface="Calibri Light" panose="020F0302020204030204" pitchFamily="34" charset="0"/>
          </a:endParaRPr>
        </a:p>
      </dsp:txBody>
      <dsp:txXfrm>
        <a:off x="392757" y="1117070"/>
        <a:ext cx="3347767" cy="868324"/>
      </dsp:txXfrm>
    </dsp:sp>
    <dsp:sp modelId="{0BEC1B2E-B40F-4B0A-A93A-ABCD3B1315B4}">
      <dsp:nvSpPr>
        <dsp:cNvPr id="0" name=""/>
        <dsp:cNvSpPr/>
      </dsp:nvSpPr>
      <dsp:spPr>
        <a:xfrm>
          <a:off x="726025" y="2180110"/>
          <a:ext cx="4367070" cy="922354"/>
        </a:xfrm>
        <a:prstGeom prst="roundRect">
          <a:avLst>
            <a:gd name="adj" fmla="val 10000"/>
          </a:avLst>
        </a:prstGeom>
        <a:solidFill>
          <a:schemeClr val="accent5">
            <a:hueOff val="-9297050"/>
            <a:satOff val="8408"/>
            <a:lumOff val="-1620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err="1">
              <a:latin typeface="Calibri Light" panose="020F0302020204030204" pitchFamily="34" charset="0"/>
              <a:cs typeface="Calibri Light" panose="020F0302020204030204" pitchFamily="34" charset="0"/>
            </a:rPr>
            <a:t>Nhiều</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tài</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khoản</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xác</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thực</a:t>
          </a:r>
          <a:endParaRPr lang="en-US" sz="2400" kern="1200" dirty="0">
            <a:latin typeface="Calibri Light" panose="020F0302020204030204" pitchFamily="34" charset="0"/>
            <a:cs typeface="Calibri Light" panose="020F0302020204030204" pitchFamily="34" charset="0"/>
          </a:endParaRPr>
        </a:p>
      </dsp:txBody>
      <dsp:txXfrm>
        <a:off x="753040" y="2207125"/>
        <a:ext cx="3353226" cy="868324"/>
      </dsp:txXfrm>
    </dsp:sp>
    <dsp:sp modelId="{EE17C796-39F3-4538-B6C5-381BB1F06844}">
      <dsp:nvSpPr>
        <dsp:cNvPr id="0" name=""/>
        <dsp:cNvSpPr/>
      </dsp:nvSpPr>
      <dsp:spPr>
        <a:xfrm>
          <a:off x="1091767" y="3270165"/>
          <a:ext cx="4367070" cy="922354"/>
        </a:xfrm>
        <a:prstGeom prst="roundRect">
          <a:avLst>
            <a:gd name="adj" fmla="val 10000"/>
          </a:avLst>
        </a:prstGeom>
        <a:solidFill>
          <a:schemeClr val="accent5">
            <a:hueOff val="-13945574"/>
            <a:satOff val="12612"/>
            <a:lumOff val="-24312"/>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0" i="0" u="none" kern="1200" dirty="0" err="1">
              <a:latin typeface="Calibri Light" panose="020F0302020204030204" pitchFamily="34" charset="0"/>
              <a:cs typeface="Calibri Light" panose="020F0302020204030204" pitchFamily="34" charset="0"/>
            </a:rPr>
            <a:t>Khó</a:t>
          </a:r>
          <a:r>
            <a:rPr lang="en-US" sz="2400" b="0" i="0" u="none" kern="1200" dirty="0">
              <a:latin typeface="Calibri Light" panose="020F0302020204030204" pitchFamily="34" charset="0"/>
              <a:cs typeface="Calibri Light" panose="020F0302020204030204" pitchFamily="34" charset="0"/>
            </a:rPr>
            <a:t> </a:t>
          </a:r>
          <a:r>
            <a:rPr lang="en-US" sz="2400" b="0" i="0" u="none" kern="1200" dirty="0" err="1">
              <a:latin typeface="Calibri Light" panose="020F0302020204030204" pitchFamily="34" charset="0"/>
              <a:cs typeface="Calibri Light" panose="020F0302020204030204" pitchFamily="34" charset="0"/>
            </a:rPr>
            <a:t>khăn</a:t>
          </a:r>
          <a:r>
            <a:rPr lang="en-US" sz="2400" b="0" i="0" u="none" kern="1200" dirty="0">
              <a:latin typeface="Calibri Light" panose="020F0302020204030204" pitchFamily="34" charset="0"/>
              <a:cs typeface="Calibri Light" panose="020F0302020204030204" pitchFamily="34" charset="0"/>
            </a:rPr>
            <a:t> </a:t>
          </a:r>
          <a:r>
            <a:rPr lang="en-US" sz="2400" b="0" i="0" u="none" kern="1200" dirty="0" err="1">
              <a:latin typeface="Calibri Light" panose="020F0302020204030204" pitchFamily="34" charset="0"/>
              <a:cs typeface="Calibri Light" panose="020F0302020204030204" pitchFamily="34" charset="0"/>
            </a:rPr>
            <a:t>cho</a:t>
          </a:r>
          <a:r>
            <a:rPr lang="en-US" sz="2400" b="0" i="0" u="none" kern="1200" dirty="0">
              <a:latin typeface="Calibri Light" panose="020F0302020204030204" pitchFamily="34" charset="0"/>
              <a:cs typeface="Calibri Light" panose="020F0302020204030204" pitchFamily="34" charset="0"/>
            </a:rPr>
            <a:t> user. </a:t>
          </a:r>
          <a:endParaRPr lang="en-US" sz="2400" kern="1200" dirty="0">
            <a:latin typeface="Calibri Light" panose="020F0302020204030204" pitchFamily="34" charset="0"/>
            <a:cs typeface="Calibri Light" panose="020F0302020204030204" pitchFamily="34" charset="0"/>
          </a:endParaRPr>
        </a:p>
      </dsp:txBody>
      <dsp:txXfrm>
        <a:off x="1118782" y="3297180"/>
        <a:ext cx="3347767" cy="868324"/>
      </dsp:txXfrm>
    </dsp:sp>
    <dsp:sp modelId="{63AA85F9-C55E-4F9A-B1D1-43825F04C00E}">
      <dsp:nvSpPr>
        <dsp:cNvPr id="0" name=""/>
        <dsp:cNvSpPr/>
      </dsp:nvSpPr>
      <dsp:spPr>
        <a:xfrm>
          <a:off x="3767540" y="706439"/>
          <a:ext cx="599530" cy="599530"/>
        </a:xfrm>
        <a:prstGeom prst="downArrow">
          <a:avLst>
            <a:gd name="adj1" fmla="val 55000"/>
            <a:gd name="adj2" fmla="val 45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a:t>1</a:t>
          </a:r>
          <a:endParaRPr lang="en-US" sz="2700" kern="1200" dirty="0"/>
        </a:p>
      </dsp:txBody>
      <dsp:txXfrm>
        <a:off x="3902434" y="706439"/>
        <a:ext cx="329742" cy="451146"/>
      </dsp:txXfrm>
    </dsp:sp>
    <dsp:sp modelId="{5438A4B8-3445-4A7D-B53C-F9FEC3968F65}">
      <dsp:nvSpPr>
        <dsp:cNvPr id="0" name=""/>
        <dsp:cNvSpPr/>
      </dsp:nvSpPr>
      <dsp:spPr>
        <a:xfrm>
          <a:off x="4133282" y="1796494"/>
          <a:ext cx="599530" cy="599530"/>
        </a:xfrm>
        <a:prstGeom prst="downArrow">
          <a:avLst>
            <a:gd name="adj1" fmla="val 55000"/>
            <a:gd name="adj2" fmla="val 45000"/>
          </a:avLst>
        </a:prstGeom>
        <a:solidFill>
          <a:schemeClr val="accent5">
            <a:tint val="40000"/>
            <a:alpha val="90000"/>
            <a:hueOff val="-7268735"/>
            <a:satOff val="7550"/>
            <a:lumOff val="-142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a:t>2</a:t>
          </a:r>
          <a:endParaRPr lang="en-US" sz="2700" kern="1200" dirty="0"/>
        </a:p>
      </dsp:txBody>
      <dsp:txXfrm>
        <a:off x="4268176" y="1796494"/>
        <a:ext cx="329742" cy="451146"/>
      </dsp:txXfrm>
    </dsp:sp>
    <dsp:sp modelId="{CF6EEDCB-E560-4750-95A3-E7CA88CF3D99}">
      <dsp:nvSpPr>
        <dsp:cNvPr id="0" name=""/>
        <dsp:cNvSpPr/>
      </dsp:nvSpPr>
      <dsp:spPr>
        <a:xfrm>
          <a:off x="4493565" y="2886550"/>
          <a:ext cx="599530" cy="599530"/>
        </a:xfrm>
        <a:prstGeom prst="downArrow">
          <a:avLst>
            <a:gd name="adj1" fmla="val 55000"/>
            <a:gd name="adj2" fmla="val 45000"/>
          </a:avLst>
        </a:prstGeom>
        <a:solidFill>
          <a:schemeClr val="accent5">
            <a:tint val="40000"/>
            <a:alpha val="90000"/>
            <a:hueOff val="-14537470"/>
            <a:satOff val="15100"/>
            <a:lumOff val="-284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a:t>3</a:t>
          </a:r>
          <a:endParaRPr lang="en-US" sz="2700" kern="1200" dirty="0"/>
        </a:p>
      </dsp:txBody>
      <dsp:txXfrm>
        <a:off x="4628459" y="2886550"/>
        <a:ext cx="329742" cy="4511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08361-CDB4-4DE1-9E5D-C073AB120ED4}">
      <dsp:nvSpPr>
        <dsp:cNvPr id="0" name=""/>
        <dsp:cNvSpPr/>
      </dsp:nvSpPr>
      <dsp:spPr>
        <a:xfrm>
          <a:off x="0" y="345326"/>
          <a:ext cx="5575940" cy="1731600"/>
        </a:xfrm>
        <a:prstGeom prst="roundRect">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Font typeface="Arial" panose="020B0604020202020204" pitchFamily="34" charset="0"/>
            <a:buNone/>
          </a:pPr>
          <a:r>
            <a:rPr lang="vi-VN" sz="2000" kern="1200" dirty="0">
              <a:latin typeface="Calibri Light" panose="020F0302020204030204" pitchFamily="34" charset="0"/>
              <a:cs typeface="Calibri Light" panose="020F0302020204030204" pitchFamily="34" charset="0"/>
            </a:rPr>
            <a:t>Cần mô hình chuẩn để chia sẻ tài khoản xác thực user (Gmail) cũng như cho phép các dịch vụ cộng tác với nhau trong quá trình xác thực user uthentication) và cấp quyền truy nh</a:t>
          </a:r>
          <a:r>
            <a:rPr lang="en-US" sz="2000" kern="1200" dirty="0" err="1">
              <a:latin typeface="Calibri Light" panose="020F0302020204030204" pitchFamily="34" charset="0"/>
              <a:cs typeface="Calibri Light" panose="020F0302020204030204" pitchFamily="34" charset="0"/>
            </a:rPr>
            <a:t>ập</a:t>
          </a:r>
          <a:r>
            <a:rPr lang="vi-VN" sz="2000" kern="1200" dirty="0">
              <a:latin typeface="Calibri Light" panose="020F0302020204030204" pitchFamily="34" charset="0"/>
              <a:cs typeface="Calibri Light" panose="020F0302020204030204" pitchFamily="34" charset="0"/>
            </a:rPr>
            <a:t> (authorization) đến các tài nguyên của mỗi dịch vụ</a:t>
          </a:r>
          <a:endParaRPr lang="en-US" sz="2000" kern="1200" dirty="0"/>
        </a:p>
      </dsp:txBody>
      <dsp:txXfrm>
        <a:off x="84530" y="429856"/>
        <a:ext cx="5406880" cy="1562540"/>
      </dsp:txXfrm>
    </dsp:sp>
    <dsp:sp modelId="{0879D996-0189-4900-82A3-D21C17F89767}">
      <dsp:nvSpPr>
        <dsp:cNvPr id="0" name=""/>
        <dsp:cNvSpPr/>
      </dsp:nvSpPr>
      <dsp:spPr>
        <a:xfrm>
          <a:off x="0" y="2134527"/>
          <a:ext cx="5575940" cy="1731600"/>
        </a:xfrm>
        <a:prstGeom prst="roundRect">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Calibri Light" panose="020F0302020204030204" pitchFamily="34" charset="0"/>
              <a:cs typeface="Calibri Light" panose="020F0302020204030204" pitchFamily="34" charset="0"/>
            </a:rPr>
            <a:t>=&gt; Ra </a:t>
          </a:r>
          <a:r>
            <a:rPr lang="en-US" sz="2000" kern="1200" dirty="0" err="1">
              <a:latin typeface="Calibri Light" panose="020F0302020204030204" pitchFamily="34" charset="0"/>
              <a:cs typeface="Calibri Light" panose="020F0302020204030204" pitchFamily="34" charset="0"/>
            </a:rPr>
            <a:t>đời</a:t>
          </a:r>
          <a:r>
            <a:rPr lang="en-US" sz="2000" kern="1200" dirty="0">
              <a:latin typeface="Calibri Light" panose="020F0302020204030204" pitchFamily="34" charset="0"/>
              <a:cs typeface="Calibri Light" panose="020F0302020204030204" pitchFamily="34" charset="0"/>
            </a:rPr>
            <a:t> </a:t>
          </a:r>
          <a:r>
            <a:rPr lang="en-US" sz="2000" kern="1200" dirty="0" err="1">
              <a:latin typeface="Calibri Light" panose="020F0302020204030204" pitchFamily="34" charset="0"/>
              <a:cs typeface="Calibri Light" panose="020F0302020204030204" pitchFamily="34" charset="0"/>
            </a:rPr>
            <a:t>Chuẩn</a:t>
          </a:r>
          <a:r>
            <a:rPr lang="en-US" sz="2000" kern="1200" dirty="0">
              <a:latin typeface="Calibri Light" panose="020F0302020204030204" pitchFamily="34" charset="0"/>
              <a:cs typeface="Calibri Light" panose="020F0302020204030204" pitchFamily="34" charset="0"/>
            </a:rPr>
            <a:t> </a:t>
          </a:r>
          <a:r>
            <a:rPr lang="en-US" sz="2000" kern="1200" dirty="0" err="1">
              <a:latin typeface="Calibri Light" panose="020F0302020204030204" pitchFamily="34" charset="0"/>
              <a:cs typeface="Calibri Light" panose="020F0302020204030204" pitchFamily="34" charset="0"/>
            </a:rPr>
            <a:t>Oauth</a:t>
          </a:r>
          <a:r>
            <a:rPr lang="en-US" sz="2000" kern="1200" dirty="0">
              <a:latin typeface="Calibri Light" panose="020F0302020204030204" pitchFamily="34" charset="0"/>
              <a:cs typeface="Calibri Light" panose="020F0302020204030204" pitchFamily="34" charset="0"/>
            </a:rPr>
            <a:t> </a:t>
          </a:r>
          <a:r>
            <a:rPr lang="en-US" sz="2000" kern="1200" dirty="0" err="1">
              <a:latin typeface="Calibri Light" panose="020F0302020204030204" pitchFamily="34" charset="0"/>
              <a:cs typeface="Calibri Light" panose="020F0302020204030204" pitchFamily="34" charset="0"/>
            </a:rPr>
            <a:t>và</a:t>
          </a:r>
          <a:r>
            <a:rPr lang="en-US" sz="2000" kern="1200" dirty="0">
              <a:latin typeface="Calibri Light" panose="020F0302020204030204" pitchFamily="34" charset="0"/>
              <a:cs typeface="Calibri Light" panose="020F0302020204030204" pitchFamily="34" charset="0"/>
            </a:rPr>
            <a:t> OpenID</a:t>
          </a:r>
          <a:endParaRPr lang="en-US" sz="2000" kern="1200" dirty="0"/>
        </a:p>
      </dsp:txBody>
      <dsp:txXfrm>
        <a:off x="84530" y="2219057"/>
        <a:ext cx="5406880" cy="15625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A7A55B-1D69-4C03-BAAB-D076B2FAF33E}">
      <dsp:nvSpPr>
        <dsp:cNvPr id="0" name=""/>
        <dsp:cNvSpPr/>
      </dsp:nvSpPr>
      <dsp:spPr>
        <a:xfrm>
          <a:off x="3598664" y="1782"/>
          <a:ext cx="1660921" cy="1079599"/>
        </a:xfrm>
        <a:prstGeom prst="roundRect">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Resource Owner</a:t>
          </a:r>
        </a:p>
        <a:p>
          <a:pPr marL="0" lvl="0" indent="0" algn="ctr" defTabSz="400050">
            <a:lnSpc>
              <a:spcPct val="90000"/>
            </a:lnSpc>
            <a:spcBef>
              <a:spcPct val="0"/>
            </a:spcBef>
            <a:spcAft>
              <a:spcPct val="35000"/>
            </a:spcAft>
            <a:buNone/>
          </a:pPr>
          <a:r>
            <a:rPr lang="en-US" sz="900" b="0" kern="1200" dirty="0"/>
            <a:t>Là </a:t>
          </a:r>
          <a:r>
            <a:rPr lang="en-US" sz="900" b="0" kern="1200" dirty="0" err="1"/>
            <a:t>người</a:t>
          </a:r>
          <a:r>
            <a:rPr lang="en-US" sz="900" b="0" kern="1200" dirty="0"/>
            <a:t> </a:t>
          </a:r>
          <a:r>
            <a:rPr lang="en-US" sz="900" b="0" kern="1200" dirty="0" err="1"/>
            <a:t>sở</a:t>
          </a:r>
          <a:r>
            <a:rPr lang="en-US" sz="900" b="0" kern="1200" dirty="0"/>
            <a:t> </a:t>
          </a:r>
          <a:r>
            <a:rPr lang="en-US" sz="900" b="0" kern="1200" dirty="0" err="1"/>
            <a:t>hữu</a:t>
          </a:r>
          <a:r>
            <a:rPr lang="en-US" sz="900" b="0" kern="1200" dirty="0"/>
            <a:t> mail.</a:t>
          </a:r>
        </a:p>
      </dsp:txBody>
      <dsp:txXfrm>
        <a:off x="3651366" y="54484"/>
        <a:ext cx="1555517" cy="974195"/>
      </dsp:txXfrm>
    </dsp:sp>
    <dsp:sp modelId="{163ED5B0-3F67-4E9E-9218-005CB59897B5}">
      <dsp:nvSpPr>
        <dsp:cNvPr id="0" name=""/>
        <dsp:cNvSpPr/>
      </dsp:nvSpPr>
      <dsp:spPr>
        <a:xfrm>
          <a:off x="2644490" y="541582"/>
          <a:ext cx="3569268" cy="3569268"/>
        </a:xfrm>
        <a:custGeom>
          <a:avLst/>
          <a:gdLst/>
          <a:ahLst/>
          <a:cxnLst/>
          <a:rect l="0" t="0" r="0" b="0"/>
          <a:pathLst>
            <a:path>
              <a:moveTo>
                <a:pt x="2627075" y="211353"/>
              </a:moveTo>
              <a:arcTo wR="1784634" hR="1784634" stAng="17890056" swAng="2627457"/>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F2870BD3-521E-49DD-800F-52FA6E31D08D}">
      <dsp:nvSpPr>
        <dsp:cNvPr id="0" name=""/>
        <dsp:cNvSpPr/>
      </dsp:nvSpPr>
      <dsp:spPr>
        <a:xfrm>
          <a:off x="5383298" y="1786416"/>
          <a:ext cx="1660921" cy="1079599"/>
        </a:xfrm>
        <a:prstGeom prst="roundRect">
          <a:avLst/>
        </a:prstGeom>
        <a:solidFill>
          <a:srgbClr val="FF0000"/>
        </a:solidFill>
        <a:ln w="12700" cap="flat" cmpd="sng" algn="ctr">
          <a:solidFill>
            <a:srgbClr val="FF0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OAuth Server</a:t>
          </a:r>
        </a:p>
        <a:p>
          <a:pPr marL="0" lvl="0" indent="0" algn="ctr" defTabSz="400050">
            <a:lnSpc>
              <a:spcPct val="90000"/>
            </a:lnSpc>
            <a:spcBef>
              <a:spcPct val="0"/>
            </a:spcBef>
            <a:spcAft>
              <a:spcPct val="35000"/>
            </a:spcAft>
            <a:buNone/>
          </a:pPr>
          <a:r>
            <a:rPr lang="en-US" sz="900" b="0" kern="1200" dirty="0"/>
            <a:t>Là </a:t>
          </a:r>
          <a:r>
            <a:rPr lang="en-US" sz="900" b="0" kern="1200" dirty="0" err="1"/>
            <a:t>hệ</a:t>
          </a:r>
          <a:r>
            <a:rPr lang="en-US" sz="900" b="0" kern="1200" dirty="0"/>
            <a:t> </a:t>
          </a:r>
          <a:r>
            <a:rPr lang="en-US" sz="900" b="0" kern="1200" dirty="0" err="1"/>
            <a:t>thống</a:t>
          </a:r>
          <a:r>
            <a:rPr lang="en-US" sz="900" b="0" kern="1200" dirty="0"/>
            <a:t> Google Auth.</a:t>
          </a:r>
        </a:p>
      </dsp:txBody>
      <dsp:txXfrm>
        <a:off x="5436000" y="1839118"/>
        <a:ext cx="1555517" cy="974195"/>
      </dsp:txXfrm>
    </dsp:sp>
    <dsp:sp modelId="{3C8EE5F6-D503-429A-A6D5-C085BA40E56E}">
      <dsp:nvSpPr>
        <dsp:cNvPr id="0" name=""/>
        <dsp:cNvSpPr/>
      </dsp:nvSpPr>
      <dsp:spPr>
        <a:xfrm>
          <a:off x="2644490" y="541582"/>
          <a:ext cx="3569268" cy="3569268"/>
        </a:xfrm>
        <a:custGeom>
          <a:avLst/>
          <a:gdLst/>
          <a:ahLst/>
          <a:cxnLst/>
          <a:rect l="0" t="0" r="0" b="0"/>
          <a:pathLst>
            <a:path>
              <a:moveTo>
                <a:pt x="3481523" y="2337344"/>
              </a:moveTo>
              <a:arcTo wR="1784634" hR="1784634" stAng="1082487" swAng="2627457"/>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2EF9F2C-0800-43D2-9F9F-5147CFE2389F}">
      <dsp:nvSpPr>
        <dsp:cNvPr id="0" name=""/>
        <dsp:cNvSpPr/>
      </dsp:nvSpPr>
      <dsp:spPr>
        <a:xfrm>
          <a:off x="3598664" y="3571051"/>
          <a:ext cx="1660921" cy="1079599"/>
        </a:xfrm>
        <a:prstGeom prst="roundRect">
          <a:avLst/>
        </a:prstGeom>
        <a:solidFill>
          <a:srgbClr val="00B050"/>
        </a:solidFill>
        <a:ln w="12700" cap="flat" cmpd="sng" algn="ctr">
          <a:solidFill>
            <a:srgbClr val="00B05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App</a:t>
          </a:r>
        </a:p>
        <a:p>
          <a:pPr marL="0" lvl="0" indent="0" algn="ctr" defTabSz="400050">
            <a:lnSpc>
              <a:spcPct val="90000"/>
            </a:lnSpc>
            <a:spcBef>
              <a:spcPct val="0"/>
            </a:spcBef>
            <a:spcAft>
              <a:spcPct val="35000"/>
            </a:spcAft>
            <a:buNone/>
          </a:pPr>
          <a:r>
            <a:rPr lang="en-US" sz="900" b="0" kern="1200" dirty="0"/>
            <a:t>Là </a:t>
          </a:r>
          <a:r>
            <a:rPr lang="en-US" sz="900" b="0" kern="1200" dirty="0" err="1"/>
            <a:t>ứng</a:t>
          </a:r>
          <a:r>
            <a:rPr lang="en-US" sz="900" b="0" kern="1200" dirty="0"/>
            <a:t> </a:t>
          </a:r>
          <a:r>
            <a:rPr lang="en-US" sz="900" b="0" kern="1200" dirty="0" err="1"/>
            <a:t>dụng</a:t>
          </a:r>
          <a:r>
            <a:rPr lang="en-US" sz="900" b="0" kern="1200" dirty="0"/>
            <a:t> </a:t>
          </a:r>
          <a:r>
            <a:rPr lang="en-US" sz="900" b="0" kern="1200" dirty="0" err="1"/>
            <a:t>bên</a:t>
          </a:r>
          <a:r>
            <a:rPr lang="en-US" sz="900" b="0" kern="1200" dirty="0"/>
            <a:t> </a:t>
          </a:r>
          <a:r>
            <a:rPr lang="en-US" sz="900" b="0" kern="1200" dirty="0" err="1"/>
            <a:t>thức</a:t>
          </a:r>
          <a:r>
            <a:rPr lang="en-US" sz="900" b="0" kern="1200" dirty="0"/>
            <a:t> 3 </a:t>
          </a:r>
          <a:r>
            <a:rPr lang="en-US" sz="900" b="0" kern="1200" dirty="0" err="1"/>
            <a:t>muốn</a:t>
          </a:r>
          <a:r>
            <a:rPr lang="en-US" sz="900" b="0" kern="1200" dirty="0"/>
            <a:t> </a:t>
          </a:r>
          <a:r>
            <a:rPr lang="en-US" sz="900" b="0" kern="1200" dirty="0" err="1"/>
            <a:t>truy</a:t>
          </a:r>
          <a:r>
            <a:rPr lang="en-US" sz="900" b="0" kern="1200" dirty="0"/>
            <a:t> </a:t>
          </a:r>
          <a:r>
            <a:rPr lang="en-US" sz="900" b="0" kern="1200" dirty="0" err="1"/>
            <a:t>nhập</a:t>
          </a:r>
          <a:r>
            <a:rPr lang="en-US" sz="900" b="0" kern="1200" dirty="0"/>
            <a:t> </a:t>
          </a:r>
          <a:r>
            <a:rPr lang="en-US" sz="900" b="0" kern="1200" dirty="0" err="1"/>
            <a:t>vào</a:t>
          </a:r>
          <a:r>
            <a:rPr lang="en-US" sz="900" b="0" kern="1200" dirty="0"/>
            <a:t> resource (</a:t>
          </a:r>
          <a:r>
            <a:rPr lang="en-US" sz="900" b="0" kern="1200" dirty="0" err="1"/>
            <a:t>Với</a:t>
          </a:r>
          <a:r>
            <a:rPr lang="en-US" sz="900" b="0" kern="1200" dirty="0"/>
            <a:t> </a:t>
          </a:r>
          <a:r>
            <a:rPr lang="en-US" sz="900" b="0" kern="1200" dirty="0" err="1"/>
            <a:t>sự</a:t>
          </a:r>
          <a:r>
            <a:rPr lang="en-US" sz="900" b="0" kern="1200" dirty="0"/>
            <a:t> </a:t>
          </a:r>
          <a:r>
            <a:rPr lang="en-US" sz="900" b="0" kern="1200" dirty="0" err="1"/>
            <a:t>cho</a:t>
          </a:r>
          <a:r>
            <a:rPr lang="en-US" sz="900" b="0" kern="1200" dirty="0"/>
            <a:t> </a:t>
          </a:r>
          <a:r>
            <a:rPr lang="en-US" sz="900" b="0" kern="1200" dirty="0" err="1"/>
            <a:t>phép</a:t>
          </a:r>
          <a:r>
            <a:rPr lang="en-US" sz="900" b="0" kern="1200" dirty="0"/>
            <a:t> của resource owner).</a:t>
          </a:r>
        </a:p>
      </dsp:txBody>
      <dsp:txXfrm>
        <a:off x="3651366" y="3623753"/>
        <a:ext cx="1555517" cy="974195"/>
      </dsp:txXfrm>
    </dsp:sp>
    <dsp:sp modelId="{2539D6EC-D95E-42C1-AA11-7C3C79AE2C2B}">
      <dsp:nvSpPr>
        <dsp:cNvPr id="0" name=""/>
        <dsp:cNvSpPr/>
      </dsp:nvSpPr>
      <dsp:spPr>
        <a:xfrm>
          <a:off x="2644490" y="541582"/>
          <a:ext cx="3569268" cy="3569268"/>
        </a:xfrm>
        <a:custGeom>
          <a:avLst/>
          <a:gdLst/>
          <a:ahLst/>
          <a:cxnLst/>
          <a:rect l="0" t="0" r="0" b="0"/>
          <a:pathLst>
            <a:path>
              <a:moveTo>
                <a:pt x="942193" y="3357915"/>
              </a:moveTo>
              <a:arcTo wR="1784634" hR="1784634" stAng="7090056" swAng="2627457"/>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2C2567F-4E6B-4074-B3AF-9CF6F2AE08AC}">
      <dsp:nvSpPr>
        <dsp:cNvPr id="0" name=""/>
        <dsp:cNvSpPr/>
      </dsp:nvSpPr>
      <dsp:spPr>
        <a:xfrm>
          <a:off x="1814029" y="1786416"/>
          <a:ext cx="1660921" cy="1079599"/>
        </a:xfrm>
        <a:prstGeom prst="roundRect">
          <a:avLst/>
        </a:prstGeom>
        <a:solidFill>
          <a:srgbClr val="FFC000"/>
        </a:solidFill>
        <a:ln w="12700" cap="flat" cmpd="sng" algn="ctr">
          <a:solidFill>
            <a:srgbClr val="FFC000"/>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kern="1200" dirty="0"/>
            <a:t>Resource server</a:t>
          </a:r>
        </a:p>
        <a:p>
          <a:pPr marL="0" lvl="0" indent="0" algn="ctr" defTabSz="400050">
            <a:lnSpc>
              <a:spcPct val="90000"/>
            </a:lnSpc>
            <a:spcBef>
              <a:spcPct val="0"/>
            </a:spcBef>
            <a:spcAft>
              <a:spcPct val="35000"/>
            </a:spcAft>
            <a:buNone/>
          </a:pPr>
          <a:r>
            <a:rPr lang="en-US" sz="900" b="0" kern="1200" dirty="0" err="1"/>
            <a:t>Nơi</a:t>
          </a:r>
          <a:r>
            <a:rPr lang="en-US" sz="900" b="0" kern="1200" dirty="0"/>
            <a:t> </a:t>
          </a:r>
          <a:r>
            <a:rPr lang="en-US" sz="900" b="0" kern="1200" dirty="0" err="1"/>
            <a:t>quản</a:t>
          </a:r>
          <a:r>
            <a:rPr lang="en-US" sz="900" b="0" kern="1200" dirty="0"/>
            <a:t> </a:t>
          </a:r>
          <a:r>
            <a:rPr lang="en-US" sz="900" b="0" kern="1200" dirty="0" err="1"/>
            <a:t>lý</a:t>
          </a:r>
          <a:r>
            <a:rPr lang="en-US" sz="900" b="0" kern="1200" dirty="0"/>
            <a:t> resource. </a:t>
          </a:r>
          <a:r>
            <a:rPr lang="en-US" sz="900" b="0" kern="1200" dirty="0" err="1"/>
            <a:t>Nó</a:t>
          </a:r>
          <a:r>
            <a:rPr lang="en-US" sz="900" b="0" kern="1200" dirty="0"/>
            <a:t> có </a:t>
          </a:r>
          <a:r>
            <a:rPr lang="en-US" sz="900" b="0" kern="1200" dirty="0" err="1"/>
            <a:t>thể</a:t>
          </a:r>
          <a:r>
            <a:rPr lang="en-US" sz="900" b="0" kern="1200" dirty="0"/>
            <a:t> là server của Google </a:t>
          </a:r>
          <a:r>
            <a:rPr lang="en-US" sz="900" b="0" kern="1200" dirty="0" err="1"/>
            <a:t>hoặc</a:t>
          </a:r>
          <a:r>
            <a:rPr lang="en-US" sz="900" b="0" kern="1200" dirty="0"/>
            <a:t> </a:t>
          </a:r>
          <a:r>
            <a:rPr lang="en-US" sz="900" b="0" kern="1200" dirty="0" err="1"/>
            <a:t>bên</a:t>
          </a:r>
          <a:r>
            <a:rPr lang="en-US" sz="900" b="0" kern="1200" dirty="0"/>
            <a:t> </a:t>
          </a:r>
          <a:r>
            <a:rPr lang="en-US" sz="900" b="0" kern="1200" dirty="0" err="1"/>
            <a:t>thứ</a:t>
          </a:r>
          <a:r>
            <a:rPr lang="en-US" sz="900" b="0" kern="1200" dirty="0"/>
            <a:t>  3. App </a:t>
          </a:r>
          <a:r>
            <a:rPr lang="en-US" sz="900" b="0" kern="1200" dirty="0" err="1"/>
            <a:t>sẽ</a:t>
          </a:r>
          <a:r>
            <a:rPr lang="en-US" sz="900" b="0" kern="1200" dirty="0"/>
            <a:t> </a:t>
          </a:r>
          <a:r>
            <a:rPr lang="en-US" sz="900" b="0" kern="1200" dirty="0" err="1"/>
            <a:t>truy</a:t>
          </a:r>
          <a:r>
            <a:rPr lang="en-US" sz="900" b="0" kern="1200" dirty="0"/>
            <a:t> </a:t>
          </a:r>
          <a:r>
            <a:rPr lang="en-US" sz="900" b="0" kern="1200" dirty="0" err="1"/>
            <a:t>nhập</a:t>
          </a:r>
          <a:r>
            <a:rPr lang="en-US" sz="900" b="0" kern="1200" dirty="0"/>
            <a:t> đến resource </a:t>
          </a:r>
          <a:r>
            <a:rPr lang="en-US" sz="900" b="0" kern="1200" dirty="0" err="1"/>
            <a:t>bằng</a:t>
          </a:r>
          <a:r>
            <a:rPr lang="en-US" sz="900" b="0" kern="1200" dirty="0"/>
            <a:t> API server </a:t>
          </a:r>
          <a:r>
            <a:rPr lang="en-US" sz="900" b="0" kern="1200" dirty="0" err="1"/>
            <a:t>cung</a:t>
          </a:r>
          <a:r>
            <a:rPr lang="en-US" sz="900" b="0" kern="1200" dirty="0"/>
            <a:t> </a:t>
          </a:r>
          <a:r>
            <a:rPr lang="en-US" sz="900" b="0" kern="1200" dirty="0" err="1"/>
            <a:t>cấp</a:t>
          </a:r>
          <a:r>
            <a:rPr lang="en-US" sz="900" b="0" kern="1200" dirty="0"/>
            <a:t>.</a:t>
          </a:r>
        </a:p>
      </dsp:txBody>
      <dsp:txXfrm>
        <a:off x="1866731" y="1839118"/>
        <a:ext cx="1555517" cy="974195"/>
      </dsp:txXfrm>
    </dsp:sp>
    <dsp:sp modelId="{02C8B0A8-2AD8-402C-A861-DF66F15368E3}">
      <dsp:nvSpPr>
        <dsp:cNvPr id="0" name=""/>
        <dsp:cNvSpPr/>
      </dsp:nvSpPr>
      <dsp:spPr>
        <a:xfrm>
          <a:off x="2644490" y="541582"/>
          <a:ext cx="3569268" cy="3569268"/>
        </a:xfrm>
        <a:custGeom>
          <a:avLst/>
          <a:gdLst/>
          <a:ahLst/>
          <a:cxnLst/>
          <a:rect l="0" t="0" r="0" b="0"/>
          <a:pathLst>
            <a:path>
              <a:moveTo>
                <a:pt x="87745" y="1231924"/>
              </a:moveTo>
              <a:arcTo wR="1784634" hR="1784634" stAng="11882487" swAng="2627457"/>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949482-88DB-4E40-AD11-B4FA1AEE4BF3}">
      <dsp:nvSpPr>
        <dsp:cNvPr id="0" name=""/>
        <dsp:cNvSpPr/>
      </dsp:nvSpPr>
      <dsp:spPr>
        <a:xfrm rot="16200000">
          <a:off x="-683221" y="685756"/>
          <a:ext cx="3859213" cy="2487699"/>
        </a:xfrm>
        <a:prstGeom prst="flowChartManualOperati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0" tIns="0" rIns="203200" bIns="0" numCol="1" spcCol="1270" anchor="ctr" anchorCtr="0">
          <a:noAutofit/>
        </a:bodyPr>
        <a:lstStyle/>
        <a:p>
          <a:pPr marL="0" lvl="0" indent="0" algn="ctr" defTabSz="1422400">
            <a:lnSpc>
              <a:spcPct val="90000"/>
            </a:lnSpc>
            <a:spcBef>
              <a:spcPct val="0"/>
            </a:spcBef>
            <a:spcAft>
              <a:spcPct val="35000"/>
            </a:spcAft>
            <a:buNone/>
          </a:pPr>
          <a:r>
            <a:rPr lang="en-US" sz="3200" b="1" kern="1200" dirty="0">
              <a:latin typeface="Calibri" panose="020F0502020204030204" pitchFamily="34" charset="0"/>
              <a:cs typeface="Calibri" panose="020F0502020204030204" pitchFamily="34" charset="0"/>
            </a:rPr>
            <a:t>Resource owner</a:t>
          </a:r>
        </a:p>
        <a:p>
          <a:pPr marL="0" lvl="0" indent="0" algn="ctr" defTabSz="1422400">
            <a:lnSpc>
              <a:spcPct val="90000"/>
            </a:lnSpc>
            <a:spcBef>
              <a:spcPct val="0"/>
            </a:spcBef>
            <a:spcAft>
              <a:spcPct val="35000"/>
            </a:spcAft>
            <a:buNone/>
          </a:pPr>
          <a:r>
            <a:rPr lang="en-US" sz="2000" kern="1200" dirty="0" err="1">
              <a:latin typeface="Calibri Light" panose="020F0302020204030204" pitchFamily="34" charset="0"/>
              <a:cs typeface="Calibri Light" panose="020F0302020204030204" pitchFamily="34" charset="0"/>
            </a:rPr>
            <a:t>Người</a:t>
          </a:r>
          <a:r>
            <a:rPr lang="en-US" sz="2000" kern="1200" dirty="0">
              <a:latin typeface="Calibri Light" panose="020F0302020204030204" pitchFamily="34" charset="0"/>
              <a:cs typeface="Calibri Light" panose="020F0302020204030204" pitchFamily="34" charset="0"/>
            </a:rPr>
            <a:t> </a:t>
          </a:r>
          <a:r>
            <a:rPr lang="en-US" sz="2000" kern="1200" dirty="0" err="1">
              <a:latin typeface="Calibri Light" panose="020F0302020204030204" pitchFamily="34" charset="0"/>
              <a:cs typeface="Calibri Light" panose="020F0302020204030204" pitchFamily="34" charset="0"/>
            </a:rPr>
            <a:t>dùng</a:t>
          </a:r>
          <a:endParaRPr lang="en-US" sz="2000" kern="1200" dirty="0">
            <a:latin typeface="Calibri Light" panose="020F0302020204030204" pitchFamily="34" charset="0"/>
            <a:cs typeface="Calibri Light" panose="020F0302020204030204" pitchFamily="34" charset="0"/>
          </a:endParaRPr>
        </a:p>
      </dsp:txBody>
      <dsp:txXfrm rot="5400000">
        <a:off x="2536" y="771842"/>
        <a:ext cx="2487699" cy="2315527"/>
      </dsp:txXfrm>
    </dsp:sp>
    <dsp:sp modelId="{C010518B-4478-41FA-B017-7401227B5FC3}">
      <dsp:nvSpPr>
        <dsp:cNvPr id="0" name=""/>
        <dsp:cNvSpPr/>
      </dsp:nvSpPr>
      <dsp:spPr>
        <a:xfrm rot="16200000">
          <a:off x="1991055" y="685756"/>
          <a:ext cx="3859213" cy="2487699"/>
        </a:xfrm>
        <a:prstGeom prst="flowChartManualOperati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0" tIns="0" rIns="203200" bIns="0" numCol="1" spcCol="1270" anchor="ctr" anchorCtr="0">
          <a:noAutofit/>
        </a:bodyPr>
        <a:lstStyle/>
        <a:p>
          <a:pPr marL="0" lvl="0" indent="0" algn="ctr" defTabSz="1422400">
            <a:lnSpc>
              <a:spcPct val="90000"/>
            </a:lnSpc>
            <a:spcBef>
              <a:spcPct val="0"/>
            </a:spcBef>
            <a:spcAft>
              <a:spcPct val="35000"/>
            </a:spcAft>
            <a:buNone/>
          </a:pPr>
          <a:r>
            <a:rPr lang="en-US" sz="3200" b="1" kern="1200" dirty="0">
              <a:latin typeface="Calibri" panose="020F0502020204030204" pitchFamily="34" charset="0"/>
              <a:cs typeface="Calibri" panose="020F0502020204030204" pitchFamily="34" charset="0"/>
            </a:rPr>
            <a:t>Resource Server</a:t>
          </a:r>
        </a:p>
        <a:p>
          <a:pPr marL="0" lvl="0" indent="0" algn="ctr" defTabSz="1422400">
            <a:lnSpc>
              <a:spcPct val="90000"/>
            </a:lnSpc>
            <a:spcBef>
              <a:spcPct val="0"/>
            </a:spcBef>
            <a:spcAft>
              <a:spcPct val="35000"/>
            </a:spcAft>
            <a:buNone/>
          </a:pPr>
          <a:r>
            <a:rPr lang="en-US" sz="2000" kern="1200" dirty="0">
              <a:latin typeface="Calibri Light" panose="020F0302020204030204" pitchFamily="34" charset="0"/>
              <a:cs typeface="Calibri Light" panose="020F0302020204030204" pitchFamily="34" charset="0"/>
            </a:rPr>
            <a:t>Google Server</a:t>
          </a:r>
        </a:p>
      </dsp:txBody>
      <dsp:txXfrm rot="5400000">
        <a:off x="2676812" y="771842"/>
        <a:ext cx="2487699" cy="2315527"/>
      </dsp:txXfrm>
    </dsp:sp>
    <dsp:sp modelId="{48A82EE4-F4C5-4E28-82B5-2558E409DE5C}">
      <dsp:nvSpPr>
        <dsp:cNvPr id="0" name=""/>
        <dsp:cNvSpPr/>
      </dsp:nvSpPr>
      <dsp:spPr>
        <a:xfrm rot="16200000">
          <a:off x="4665331" y="685756"/>
          <a:ext cx="3859213" cy="2487699"/>
        </a:xfrm>
        <a:prstGeom prst="flowChartManualOperation">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0" tIns="0" rIns="203200" bIns="0" numCol="1" spcCol="1270" anchor="ctr" anchorCtr="0">
          <a:noAutofit/>
        </a:bodyPr>
        <a:lstStyle/>
        <a:p>
          <a:pPr marL="0" lvl="0" indent="0" algn="ctr" defTabSz="1422400">
            <a:lnSpc>
              <a:spcPct val="90000"/>
            </a:lnSpc>
            <a:spcBef>
              <a:spcPct val="0"/>
            </a:spcBef>
            <a:spcAft>
              <a:spcPct val="35000"/>
            </a:spcAft>
            <a:buNone/>
          </a:pPr>
          <a:r>
            <a:rPr lang="en-US" sz="3200" b="1" kern="1200" dirty="0">
              <a:latin typeface="Calibri" panose="020F0502020204030204" pitchFamily="34" charset="0"/>
              <a:cs typeface="Calibri" panose="020F0502020204030204" pitchFamily="34" charset="0"/>
            </a:rPr>
            <a:t>Clients</a:t>
          </a:r>
        </a:p>
        <a:p>
          <a:pPr marL="0" lvl="0" indent="0" algn="ctr" defTabSz="1422400">
            <a:lnSpc>
              <a:spcPct val="90000"/>
            </a:lnSpc>
            <a:spcBef>
              <a:spcPct val="0"/>
            </a:spcBef>
            <a:spcAft>
              <a:spcPct val="35000"/>
            </a:spcAft>
            <a:buNone/>
          </a:pPr>
          <a:r>
            <a:rPr lang="en-US" sz="2000" kern="1200" dirty="0">
              <a:latin typeface="Calibri Light" panose="020F0302020204030204" pitchFamily="34" charset="0"/>
              <a:cs typeface="Calibri Light" panose="020F0302020204030204" pitchFamily="34" charset="0"/>
            </a:rPr>
            <a:t>Website </a:t>
          </a:r>
          <a:r>
            <a:rPr lang="en-US" sz="2000" kern="1200" dirty="0" err="1">
              <a:latin typeface="Calibri Light" panose="020F0302020204030204" pitchFamily="34" charset="0"/>
              <a:cs typeface="Calibri Light" panose="020F0302020204030204" pitchFamily="34" charset="0"/>
            </a:rPr>
            <a:t>bất</a:t>
          </a:r>
          <a:r>
            <a:rPr lang="en-US" sz="2000" kern="1200" dirty="0">
              <a:latin typeface="Calibri Light" panose="020F0302020204030204" pitchFamily="34" charset="0"/>
              <a:cs typeface="Calibri Light" panose="020F0302020204030204" pitchFamily="34" charset="0"/>
            </a:rPr>
            <a:t> </a:t>
          </a:r>
          <a:r>
            <a:rPr lang="en-US" sz="2000" kern="1200" dirty="0" err="1">
              <a:latin typeface="Calibri Light" panose="020F0302020204030204" pitchFamily="34" charset="0"/>
              <a:cs typeface="Calibri Light" panose="020F0302020204030204" pitchFamily="34" charset="0"/>
            </a:rPr>
            <a:t>kì</a:t>
          </a:r>
          <a:endParaRPr lang="en-US" sz="2000" kern="1200" dirty="0">
            <a:latin typeface="Calibri Light" panose="020F0302020204030204" pitchFamily="34" charset="0"/>
            <a:cs typeface="Calibri Light" panose="020F0302020204030204" pitchFamily="34" charset="0"/>
          </a:endParaRPr>
        </a:p>
      </dsp:txBody>
      <dsp:txXfrm rot="5400000">
        <a:off x="5351088" y="771842"/>
        <a:ext cx="2487699" cy="2315527"/>
      </dsp:txXfrm>
    </dsp:sp>
    <dsp:sp modelId="{17D73945-D56B-4477-993C-8D51E6835C66}">
      <dsp:nvSpPr>
        <dsp:cNvPr id="0" name=""/>
        <dsp:cNvSpPr/>
      </dsp:nvSpPr>
      <dsp:spPr>
        <a:xfrm rot="16200000">
          <a:off x="7339608" y="685756"/>
          <a:ext cx="3859213" cy="2487699"/>
        </a:xfrm>
        <a:prstGeom prst="flowChartManualOperati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0" rIns="177800" bIns="0" numCol="1" spcCol="1270" anchor="ctr" anchorCtr="0">
          <a:noAutofit/>
        </a:bodyPr>
        <a:lstStyle/>
        <a:p>
          <a:pPr marL="0" lvl="0" indent="0" algn="ctr" defTabSz="1244600">
            <a:lnSpc>
              <a:spcPct val="90000"/>
            </a:lnSpc>
            <a:spcBef>
              <a:spcPct val="0"/>
            </a:spcBef>
            <a:spcAft>
              <a:spcPct val="35000"/>
            </a:spcAft>
            <a:buNone/>
          </a:pPr>
          <a:r>
            <a:rPr lang="en-US" sz="2800" b="1" kern="1200" dirty="0">
              <a:latin typeface="Calibri" panose="020F0502020204030204" pitchFamily="34" charset="0"/>
              <a:cs typeface="Calibri" panose="020F0502020204030204" pitchFamily="34" charset="0"/>
            </a:rPr>
            <a:t>Authorization Server</a:t>
          </a:r>
        </a:p>
        <a:p>
          <a:pPr marL="0" lvl="0" indent="0" algn="ctr" defTabSz="1244600">
            <a:lnSpc>
              <a:spcPct val="90000"/>
            </a:lnSpc>
            <a:spcBef>
              <a:spcPct val="0"/>
            </a:spcBef>
            <a:spcAft>
              <a:spcPct val="35000"/>
            </a:spcAft>
            <a:buNone/>
          </a:pPr>
          <a:r>
            <a:rPr lang="en-US" sz="2000" kern="1200" dirty="0">
              <a:latin typeface="Calibri Light" panose="020F0302020204030204" pitchFamily="34" charset="0"/>
              <a:cs typeface="Calibri Light" panose="020F0302020204030204" pitchFamily="34" charset="0"/>
            </a:rPr>
            <a:t>Google Server</a:t>
          </a:r>
        </a:p>
      </dsp:txBody>
      <dsp:txXfrm rot="5400000">
        <a:off x="8025365" y="771842"/>
        <a:ext cx="2487699" cy="231552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E82D56-EEF2-4A81-92E0-F5A16F16EFBE}">
      <dsp:nvSpPr>
        <dsp:cNvPr id="0" name=""/>
        <dsp:cNvSpPr/>
      </dsp:nvSpPr>
      <dsp:spPr>
        <a:xfrm>
          <a:off x="0" y="0"/>
          <a:ext cx="4367070" cy="922354"/>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err="1">
              <a:solidFill>
                <a:schemeClr val="tx1"/>
              </a:solidFill>
              <a:latin typeface="Calibri Light" panose="020F0302020204030204" pitchFamily="34" charset="0"/>
              <a:cs typeface="Calibri Light" panose="020F0302020204030204" pitchFamily="34" charset="0"/>
            </a:rPr>
            <a:t>Tạo</a:t>
          </a:r>
          <a:r>
            <a:rPr lang="en-US" sz="1700" kern="1200" dirty="0">
              <a:solidFill>
                <a:schemeClr val="tx1"/>
              </a:solidFill>
              <a:latin typeface="Calibri Light" panose="020F0302020204030204" pitchFamily="34" charset="0"/>
              <a:cs typeface="Calibri Light" panose="020F0302020204030204" pitchFamily="34" charset="0"/>
            </a:rPr>
            <a:t> </a:t>
          </a:r>
          <a:r>
            <a:rPr lang="en-US" sz="1700" kern="1200" dirty="0" err="1">
              <a:solidFill>
                <a:schemeClr val="tx1"/>
              </a:solidFill>
              <a:latin typeface="Calibri Light" panose="020F0302020204030204" pitchFamily="34" charset="0"/>
              <a:cs typeface="Calibri Light" panose="020F0302020204030204" pitchFamily="34" charset="0"/>
            </a:rPr>
            <a:t>tài</a:t>
          </a:r>
          <a:r>
            <a:rPr lang="en-US" sz="1700" kern="1200" dirty="0">
              <a:solidFill>
                <a:schemeClr val="tx1"/>
              </a:solidFill>
              <a:latin typeface="Calibri Light" panose="020F0302020204030204" pitchFamily="34" charset="0"/>
              <a:cs typeface="Calibri Light" panose="020F0302020204030204" pitchFamily="34" charset="0"/>
            </a:rPr>
            <a:t> </a:t>
          </a:r>
          <a:r>
            <a:rPr lang="en-US" sz="1700" kern="1200" dirty="0" err="1">
              <a:solidFill>
                <a:schemeClr val="tx1"/>
              </a:solidFill>
              <a:latin typeface="Calibri Light" panose="020F0302020204030204" pitchFamily="34" charset="0"/>
              <a:cs typeface="Calibri Light" panose="020F0302020204030204" pitchFamily="34" charset="0"/>
            </a:rPr>
            <a:t>khoản</a:t>
          </a:r>
          <a:r>
            <a:rPr lang="en-US" sz="1700" kern="1200" dirty="0">
              <a:solidFill>
                <a:schemeClr val="tx1"/>
              </a:solidFill>
              <a:latin typeface="Calibri Light" panose="020F0302020204030204" pitchFamily="34" charset="0"/>
              <a:cs typeface="Calibri Light" panose="020F0302020204030204" pitchFamily="34" charset="0"/>
            </a:rPr>
            <a:t> </a:t>
          </a:r>
          <a:r>
            <a:rPr lang="en-US" sz="1700" kern="1200" dirty="0" err="1">
              <a:solidFill>
                <a:schemeClr val="tx1"/>
              </a:solidFill>
              <a:latin typeface="Calibri Light" panose="020F0302020204030204" pitchFamily="34" charset="0"/>
              <a:cs typeface="Calibri Light" panose="020F0302020204030204" pitchFamily="34" charset="0"/>
            </a:rPr>
            <a:t>tại</a:t>
          </a:r>
          <a:r>
            <a:rPr lang="en-US" sz="1700" kern="1200" dirty="0">
              <a:solidFill>
                <a:schemeClr val="tx1"/>
              </a:solidFill>
              <a:latin typeface="Calibri Light" panose="020F0302020204030204" pitchFamily="34" charset="0"/>
              <a:cs typeface="Calibri Light" panose="020F0302020204030204" pitchFamily="34" charset="0"/>
            </a:rPr>
            <a:t> https://</a:t>
          </a:r>
          <a:r>
            <a:rPr lang="en-US" sz="1700" kern="1200" dirty="0" err="1">
              <a:solidFill>
                <a:schemeClr val="tx1"/>
              </a:solidFill>
              <a:latin typeface="Calibri Light" panose="020F0302020204030204" pitchFamily="34" charset="0"/>
              <a:cs typeface="Calibri Light" panose="020F0302020204030204" pitchFamily="34" charset="0"/>
            </a:rPr>
            <a:t>developer.paypal.com</a:t>
          </a:r>
          <a:r>
            <a:rPr lang="en-US" sz="1700" kern="1200" dirty="0">
              <a:solidFill>
                <a:schemeClr val="tx1"/>
              </a:solidFill>
              <a:latin typeface="Calibri Light" panose="020F0302020204030204" pitchFamily="34" charset="0"/>
              <a:cs typeface="Calibri Light" panose="020F0302020204030204" pitchFamily="34" charset="0"/>
            </a:rPr>
            <a:t>/</a:t>
          </a:r>
        </a:p>
      </dsp:txBody>
      <dsp:txXfrm>
        <a:off x="27015" y="27015"/>
        <a:ext cx="3293838" cy="868324"/>
      </dsp:txXfrm>
    </dsp:sp>
    <dsp:sp modelId="{193C06EB-AE0E-4250-8001-F54E19E50988}">
      <dsp:nvSpPr>
        <dsp:cNvPr id="0" name=""/>
        <dsp:cNvSpPr/>
      </dsp:nvSpPr>
      <dsp:spPr>
        <a:xfrm>
          <a:off x="365742" y="1090055"/>
          <a:ext cx="4367070" cy="922354"/>
        </a:xfrm>
        <a:prstGeom prst="roundRect">
          <a:avLst>
            <a:gd name="adj" fmla="val 10000"/>
          </a:avLst>
        </a:prstGeom>
        <a:solidFill>
          <a:schemeClr val="accent5">
            <a:hueOff val="-4648525"/>
            <a:satOff val="4204"/>
            <a:lumOff val="-8104"/>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baseline="0" dirty="0" err="1">
              <a:solidFill>
                <a:schemeClr val="tx1"/>
              </a:solidFill>
              <a:latin typeface="Calibri Light" panose="020F0302020204030204" pitchFamily="34" charset="0"/>
              <a:cs typeface="Calibri Light" panose="020F0302020204030204" pitchFamily="34" charset="0"/>
            </a:rPr>
            <a:t>Đăng</a:t>
          </a:r>
          <a:r>
            <a:rPr lang="en-US" sz="1700" kern="1200" baseline="0" dirty="0">
              <a:solidFill>
                <a:schemeClr val="tx1"/>
              </a:solidFill>
              <a:latin typeface="Calibri Light" panose="020F0302020204030204" pitchFamily="34" charset="0"/>
              <a:cs typeface="Calibri Light" panose="020F0302020204030204" pitchFamily="34" charset="0"/>
            </a:rPr>
            <a:t> </a:t>
          </a:r>
          <a:r>
            <a:rPr lang="en-US" sz="1700" kern="1200" baseline="0" dirty="0" err="1">
              <a:solidFill>
                <a:schemeClr val="tx1"/>
              </a:solidFill>
              <a:latin typeface="Calibri Light" panose="020F0302020204030204" pitchFamily="34" charset="0"/>
              <a:cs typeface="Calibri Light" panose="020F0302020204030204" pitchFamily="34" charset="0"/>
            </a:rPr>
            <a:t>nhập</a:t>
          </a:r>
          <a:r>
            <a:rPr lang="en-US" sz="1700" kern="1200" baseline="0" dirty="0">
              <a:solidFill>
                <a:schemeClr val="tx1"/>
              </a:solidFill>
              <a:latin typeface="Calibri Light" panose="020F0302020204030204" pitchFamily="34" charset="0"/>
              <a:cs typeface="Calibri Light" panose="020F0302020204030204" pitchFamily="34" charset="0"/>
            </a:rPr>
            <a:t> </a:t>
          </a:r>
          <a:r>
            <a:rPr lang="en-US" sz="1700" kern="1200" baseline="0" dirty="0" err="1">
              <a:solidFill>
                <a:schemeClr val="tx1"/>
              </a:solidFill>
              <a:latin typeface="Calibri Light" panose="020F0302020204030204" pitchFamily="34" charset="0"/>
              <a:cs typeface="Calibri Light" panose="020F0302020204030204" pitchFamily="34" charset="0"/>
            </a:rPr>
            <a:t>và</a:t>
          </a:r>
          <a:r>
            <a:rPr lang="en-US" sz="1700" kern="1200" baseline="0" dirty="0">
              <a:solidFill>
                <a:schemeClr val="tx1"/>
              </a:solidFill>
              <a:latin typeface="Calibri Light" panose="020F0302020204030204" pitchFamily="34" charset="0"/>
              <a:cs typeface="Calibri Light" panose="020F0302020204030204" pitchFamily="34" charset="0"/>
            </a:rPr>
            <a:t> </a:t>
          </a:r>
          <a:r>
            <a:rPr lang="en-US" sz="1700" kern="1200" baseline="0" dirty="0" err="1">
              <a:solidFill>
                <a:schemeClr val="tx1"/>
              </a:solidFill>
              <a:latin typeface="Calibri Light" panose="020F0302020204030204" pitchFamily="34" charset="0"/>
              <a:cs typeface="Calibri Light" panose="020F0302020204030204" pitchFamily="34" charset="0"/>
            </a:rPr>
            <a:t>nhấn</a:t>
          </a:r>
          <a:r>
            <a:rPr lang="en-US" sz="1700" kern="1200" baseline="0" dirty="0">
              <a:solidFill>
                <a:schemeClr val="tx1"/>
              </a:solidFill>
              <a:latin typeface="Calibri Light" panose="020F0302020204030204" pitchFamily="34" charset="0"/>
              <a:cs typeface="Calibri Light" panose="020F0302020204030204" pitchFamily="34" charset="0"/>
            </a:rPr>
            <a:t> Dashboard</a:t>
          </a:r>
          <a:endParaRPr lang="en-US" sz="1700" kern="1200" dirty="0">
            <a:solidFill>
              <a:schemeClr val="tx1"/>
            </a:solidFill>
            <a:latin typeface="Calibri Light" panose="020F0302020204030204" pitchFamily="34" charset="0"/>
            <a:cs typeface="Calibri Light" panose="020F0302020204030204" pitchFamily="34" charset="0"/>
          </a:endParaRPr>
        </a:p>
      </dsp:txBody>
      <dsp:txXfrm>
        <a:off x="392757" y="1117070"/>
        <a:ext cx="3347767" cy="868324"/>
      </dsp:txXfrm>
    </dsp:sp>
    <dsp:sp modelId="{0BEC1B2E-B40F-4B0A-A93A-ABCD3B1315B4}">
      <dsp:nvSpPr>
        <dsp:cNvPr id="0" name=""/>
        <dsp:cNvSpPr/>
      </dsp:nvSpPr>
      <dsp:spPr>
        <a:xfrm>
          <a:off x="726025" y="2180110"/>
          <a:ext cx="4367070" cy="922354"/>
        </a:xfrm>
        <a:prstGeom prst="roundRect">
          <a:avLst>
            <a:gd name="adj" fmla="val 10000"/>
          </a:avLst>
        </a:prstGeom>
        <a:solidFill>
          <a:schemeClr val="accent5">
            <a:hueOff val="-9297050"/>
            <a:satOff val="8408"/>
            <a:lumOff val="-1620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solidFill>
                <a:schemeClr val="tx1"/>
              </a:solidFill>
              <a:latin typeface="Calibri Light" panose="020F0302020204030204" pitchFamily="34" charset="0"/>
              <a:cs typeface="Calibri Light" panose="020F0302020204030204" pitchFamily="34" charset="0"/>
            </a:rPr>
            <a:t>Di </a:t>
          </a:r>
          <a:r>
            <a:rPr lang="en-US" sz="1700" kern="1200" dirty="0" err="1">
              <a:solidFill>
                <a:schemeClr val="tx1"/>
              </a:solidFill>
              <a:latin typeface="Calibri Light" panose="020F0302020204030204" pitchFamily="34" charset="0"/>
              <a:cs typeface="Calibri Light" panose="020F0302020204030204" pitchFamily="34" charset="0"/>
            </a:rPr>
            <a:t>chuyển</a:t>
          </a:r>
          <a:r>
            <a:rPr lang="en-US" sz="1700" kern="1200" dirty="0">
              <a:solidFill>
                <a:schemeClr val="tx1"/>
              </a:solidFill>
              <a:latin typeface="Calibri Light" panose="020F0302020204030204" pitchFamily="34" charset="0"/>
              <a:cs typeface="Calibri Light" panose="020F0302020204030204" pitchFamily="34" charset="0"/>
            </a:rPr>
            <a:t> </a:t>
          </a:r>
          <a:r>
            <a:rPr lang="en-US" sz="1700" kern="1200" dirty="0" err="1">
              <a:solidFill>
                <a:schemeClr val="tx1"/>
              </a:solidFill>
              <a:latin typeface="Calibri Light" panose="020F0302020204030204" pitchFamily="34" charset="0"/>
              <a:cs typeface="Calibri Light" panose="020F0302020204030204" pitchFamily="34" charset="0"/>
            </a:rPr>
            <a:t>tới</a:t>
          </a:r>
          <a:r>
            <a:rPr lang="en-US" sz="1700" kern="1200" dirty="0">
              <a:solidFill>
                <a:schemeClr val="tx1"/>
              </a:solidFill>
              <a:latin typeface="Calibri Light" panose="020F0302020204030204" pitchFamily="34" charset="0"/>
              <a:cs typeface="Calibri Light" panose="020F0302020204030204" pitchFamily="34" charset="0"/>
            </a:rPr>
            <a:t> My </a:t>
          </a:r>
          <a:r>
            <a:rPr lang="en-US" sz="1700" kern="1200" dirty="0" err="1">
              <a:solidFill>
                <a:schemeClr val="tx1"/>
              </a:solidFill>
              <a:latin typeface="Calibri Light" panose="020F0302020204030204" pitchFamily="34" charset="0"/>
              <a:cs typeface="Calibri Light" panose="020F0302020204030204" pitchFamily="34" charset="0"/>
            </a:rPr>
            <a:t>Apps&amp;Credentials</a:t>
          </a:r>
          <a:r>
            <a:rPr lang="en-US" sz="1700" kern="1200" dirty="0">
              <a:solidFill>
                <a:schemeClr val="tx1"/>
              </a:solidFill>
              <a:latin typeface="Calibri Light" panose="020F0302020204030204" pitchFamily="34" charset="0"/>
              <a:cs typeface="Calibri Light" panose="020F0302020204030204" pitchFamily="34" charset="0"/>
            </a:rPr>
            <a:t> </a:t>
          </a:r>
          <a:r>
            <a:rPr lang="en-US" sz="1700" kern="1200" dirty="0" err="1">
              <a:solidFill>
                <a:schemeClr val="tx1"/>
              </a:solidFill>
              <a:latin typeface="Calibri Light" panose="020F0302020204030204" pitchFamily="34" charset="0"/>
              <a:cs typeface="Calibri Light" panose="020F0302020204030204" pitchFamily="34" charset="0"/>
            </a:rPr>
            <a:t>chọn</a:t>
          </a:r>
          <a:r>
            <a:rPr lang="en-US" sz="1700" kern="1200" dirty="0">
              <a:solidFill>
                <a:schemeClr val="tx1"/>
              </a:solidFill>
              <a:latin typeface="Calibri Light" panose="020F0302020204030204" pitchFamily="34" charset="0"/>
              <a:cs typeface="Calibri Light" panose="020F0302020204030204" pitchFamily="34" charset="0"/>
            </a:rPr>
            <a:t> REST API apps </a:t>
          </a:r>
          <a:r>
            <a:rPr lang="en-US" sz="1700" kern="1200" dirty="0" err="1">
              <a:solidFill>
                <a:schemeClr val="tx1"/>
              </a:solidFill>
              <a:latin typeface="Calibri Light" panose="020F0302020204030204" pitchFamily="34" charset="0"/>
              <a:cs typeface="Calibri Light" panose="020F0302020204030204" pitchFamily="34" charset="0"/>
            </a:rPr>
            <a:t>nhấn</a:t>
          </a:r>
          <a:r>
            <a:rPr lang="en-US" sz="1700" kern="1200" dirty="0">
              <a:solidFill>
                <a:schemeClr val="tx1"/>
              </a:solidFill>
              <a:latin typeface="Calibri Light" panose="020F0302020204030204" pitchFamily="34" charset="0"/>
              <a:cs typeface="Calibri Light" panose="020F0302020204030204" pitchFamily="34" charset="0"/>
            </a:rPr>
            <a:t> Create App</a:t>
          </a:r>
        </a:p>
      </dsp:txBody>
      <dsp:txXfrm>
        <a:off x="753040" y="2207125"/>
        <a:ext cx="3353226" cy="868324"/>
      </dsp:txXfrm>
    </dsp:sp>
    <dsp:sp modelId="{EE17C796-39F3-4538-B6C5-381BB1F06844}">
      <dsp:nvSpPr>
        <dsp:cNvPr id="0" name=""/>
        <dsp:cNvSpPr/>
      </dsp:nvSpPr>
      <dsp:spPr>
        <a:xfrm>
          <a:off x="1091767" y="3270165"/>
          <a:ext cx="4367070" cy="922354"/>
        </a:xfrm>
        <a:prstGeom prst="roundRect">
          <a:avLst>
            <a:gd name="adj" fmla="val 10000"/>
          </a:avLst>
        </a:prstGeom>
        <a:solidFill>
          <a:schemeClr val="accent5">
            <a:hueOff val="-13945574"/>
            <a:satOff val="12612"/>
            <a:lumOff val="-24312"/>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u="none" kern="1200" dirty="0">
              <a:latin typeface="Calibri Light" panose="020F0302020204030204" pitchFamily="34" charset="0"/>
              <a:cs typeface="Calibri Light" panose="020F0302020204030204" pitchFamily="34" charset="0"/>
            </a:rPr>
            <a:t> </a:t>
          </a:r>
          <a:r>
            <a:rPr lang="en-US" sz="1700" b="0" i="0" u="none" kern="1200" dirty="0" err="1">
              <a:latin typeface="Calibri Light" panose="020F0302020204030204" pitchFamily="34" charset="0"/>
              <a:cs typeface="Calibri Light" panose="020F0302020204030204" pitchFamily="34" charset="0"/>
            </a:rPr>
            <a:t>Đăt</a:t>
          </a:r>
          <a:r>
            <a:rPr lang="en-US" sz="1700" b="0" i="0" u="none" kern="1200" dirty="0">
              <a:latin typeface="Calibri Light" panose="020F0302020204030204" pitchFamily="34" charset="0"/>
              <a:cs typeface="Calibri Light" panose="020F0302020204030204" pitchFamily="34" charset="0"/>
            </a:rPr>
            <a:t> </a:t>
          </a:r>
          <a:r>
            <a:rPr lang="en-US" sz="1700" b="0" i="0" u="none" kern="1200" dirty="0" err="1">
              <a:latin typeface="Calibri Light" panose="020F0302020204030204" pitchFamily="34" charset="0"/>
              <a:cs typeface="Calibri Light" panose="020F0302020204030204" pitchFamily="34" charset="0"/>
            </a:rPr>
            <a:t>tên</a:t>
          </a:r>
          <a:r>
            <a:rPr lang="en-US" sz="1700" b="0" i="0" u="none" kern="1200" dirty="0">
              <a:latin typeface="Calibri Light" panose="020F0302020204030204" pitchFamily="34" charset="0"/>
              <a:cs typeface="Calibri Light" panose="020F0302020204030204" pitchFamily="34" charset="0"/>
            </a:rPr>
            <a:t> </a:t>
          </a:r>
          <a:r>
            <a:rPr lang="en-US" sz="1700" b="0" i="0" u="none" kern="1200" dirty="0" err="1">
              <a:latin typeface="Calibri Light" panose="020F0302020204030204" pitchFamily="34" charset="0"/>
              <a:cs typeface="Calibri Light" panose="020F0302020204030204" pitchFamily="34" charset="0"/>
            </a:rPr>
            <a:t>cho</a:t>
          </a:r>
          <a:r>
            <a:rPr lang="en-US" sz="1700" b="0" i="0" u="none" kern="1200" dirty="0">
              <a:latin typeface="Calibri Light" panose="020F0302020204030204" pitchFamily="34" charset="0"/>
              <a:cs typeface="Calibri Light" panose="020F0302020204030204" pitchFamily="34" charset="0"/>
            </a:rPr>
            <a:t> app </a:t>
          </a:r>
          <a:r>
            <a:rPr lang="en-US" sz="1700" b="0" i="0" u="none" kern="1200" dirty="0" err="1">
              <a:latin typeface="Calibri Light" panose="020F0302020204030204" pitchFamily="34" charset="0"/>
              <a:cs typeface="Calibri Light" panose="020F0302020204030204" pitchFamily="34" charset="0"/>
            </a:rPr>
            <a:t>nhấn</a:t>
          </a:r>
          <a:r>
            <a:rPr lang="en-US" sz="1700" b="0" i="0" u="none" kern="1200" dirty="0">
              <a:latin typeface="Calibri Light" panose="020F0302020204030204" pitchFamily="34" charset="0"/>
              <a:cs typeface="Calibri Light" panose="020F0302020204030204" pitchFamily="34" charset="0"/>
            </a:rPr>
            <a:t> Create App </a:t>
          </a:r>
          <a:r>
            <a:rPr lang="en-US" sz="1700" b="0" i="0" u="none" kern="1200" dirty="0" err="1">
              <a:latin typeface="Calibri Light" panose="020F0302020204030204" pitchFamily="34" charset="0"/>
              <a:cs typeface="Calibri Light" panose="020F0302020204030204" pitchFamily="34" charset="0"/>
            </a:rPr>
            <a:t>và</a:t>
          </a:r>
          <a:r>
            <a:rPr lang="en-US" sz="1700" b="0" i="0" u="none" kern="1200" dirty="0">
              <a:latin typeface="Calibri Light" panose="020F0302020204030204" pitchFamily="34" charset="0"/>
              <a:cs typeface="Calibri Light" panose="020F0302020204030204" pitchFamily="34" charset="0"/>
            </a:rPr>
            <a:t> </a:t>
          </a:r>
          <a:r>
            <a:rPr lang="en-US" sz="1700" b="0" i="0" u="none" kern="1200" dirty="0" err="1">
              <a:latin typeface="Calibri Light" panose="020F0302020204030204" pitchFamily="34" charset="0"/>
              <a:cs typeface="Calibri Light" panose="020F0302020204030204" pitchFamily="34" charset="0"/>
            </a:rPr>
            <a:t>lấy</a:t>
          </a:r>
          <a:r>
            <a:rPr lang="en-US" sz="1700" b="0" i="0" u="none" kern="1200" dirty="0">
              <a:latin typeface="Calibri Light" panose="020F0302020204030204" pitchFamily="34" charset="0"/>
              <a:cs typeface="Calibri Light" panose="020F0302020204030204" pitchFamily="34" charset="0"/>
            </a:rPr>
            <a:t> </a:t>
          </a:r>
          <a:r>
            <a:rPr lang="en-US" sz="1700" b="0" i="0" u="none" kern="1200" dirty="0" err="1">
              <a:latin typeface="Calibri Light" panose="020F0302020204030204" pitchFamily="34" charset="0"/>
              <a:cs typeface="Calibri Light" panose="020F0302020204030204" pitchFamily="34" charset="0"/>
            </a:rPr>
            <a:t>mã</a:t>
          </a:r>
          <a:r>
            <a:rPr lang="en-US" sz="1700" b="0" i="0" u="none" kern="1200" dirty="0">
              <a:latin typeface="Calibri Light" panose="020F0302020204030204" pitchFamily="34" charset="0"/>
              <a:cs typeface="Calibri Light" panose="020F0302020204030204" pitchFamily="34" charset="0"/>
            </a:rPr>
            <a:t> Client ID</a:t>
          </a:r>
          <a:endParaRPr lang="en-US" sz="1700" kern="1200" dirty="0">
            <a:latin typeface="Calibri Light" panose="020F0302020204030204" pitchFamily="34" charset="0"/>
            <a:cs typeface="Calibri Light" panose="020F0302020204030204" pitchFamily="34" charset="0"/>
          </a:endParaRPr>
        </a:p>
      </dsp:txBody>
      <dsp:txXfrm>
        <a:off x="1118782" y="3297180"/>
        <a:ext cx="3347767" cy="868324"/>
      </dsp:txXfrm>
    </dsp:sp>
    <dsp:sp modelId="{63AA85F9-C55E-4F9A-B1D1-43825F04C00E}">
      <dsp:nvSpPr>
        <dsp:cNvPr id="0" name=""/>
        <dsp:cNvSpPr/>
      </dsp:nvSpPr>
      <dsp:spPr>
        <a:xfrm>
          <a:off x="3767540" y="706439"/>
          <a:ext cx="599530" cy="599530"/>
        </a:xfrm>
        <a:prstGeom prst="downArrow">
          <a:avLst>
            <a:gd name="adj1" fmla="val 55000"/>
            <a:gd name="adj2" fmla="val 45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a:t>1</a:t>
          </a:r>
          <a:endParaRPr lang="en-US" sz="2700" kern="1200" dirty="0"/>
        </a:p>
      </dsp:txBody>
      <dsp:txXfrm>
        <a:off x="3902434" y="706439"/>
        <a:ext cx="329742" cy="451146"/>
      </dsp:txXfrm>
    </dsp:sp>
    <dsp:sp modelId="{5438A4B8-3445-4A7D-B53C-F9FEC3968F65}">
      <dsp:nvSpPr>
        <dsp:cNvPr id="0" name=""/>
        <dsp:cNvSpPr/>
      </dsp:nvSpPr>
      <dsp:spPr>
        <a:xfrm>
          <a:off x="4133282" y="1796494"/>
          <a:ext cx="599530" cy="599530"/>
        </a:xfrm>
        <a:prstGeom prst="downArrow">
          <a:avLst>
            <a:gd name="adj1" fmla="val 55000"/>
            <a:gd name="adj2" fmla="val 45000"/>
          </a:avLst>
        </a:prstGeom>
        <a:solidFill>
          <a:schemeClr val="accent5">
            <a:tint val="40000"/>
            <a:alpha val="90000"/>
            <a:hueOff val="-7268735"/>
            <a:satOff val="7550"/>
            <a:lumOff val="-142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a:t>2</a:t>
          </a:r>
          <a:endParaRPr lang="en-US" sz="2700" kern="1200" dirty="0"/>
        </a:p>
      </dsp:txBody>
      <dsp:txXfrm>
        <a:off x="4268176" y="1796494"/>
        <a:ext cx="329742" cy="451146"/>
      </dsp:txXfrm>
    </dsp:sp>
    <dsp:sp modelId="{CF6EEDCB-E560-4750-95A3-E7CA88CF3D99}">
      <dsp:nvSpPr>
        <dsp:cNvPr id="0" name=""/>
        <dsp:cNvSpPr/>
      </dsp:nvSpPr>
      <dsp:spPr>
        <a:xfrm>
          <a:off x="4493565" y="2886550"/>
          <a:ext cx="599530" cy="599530"/>
        </a:xfrm>
        <a:prstGeom prst="downArrow">
          <a:avLst>
            <a:gd name="adj1" fmla="val 55000"/>
            <a:gd name="adj2" fmla="val 45000"/>
          </a:avLst>
        </a:prstGeom>
        <a:solidFill>
          <a:schemeClr val="accent5">
            <a:tint val="40000"/>
            <a:alpha val="90000"/>
            <a:hueOff val="-14537470"/>
            <a:satOff val="15100"/>
            <a:lumOff val="-284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kern="1200"/>
            <a:t>3</a:t>
          </a:r>
          <a:endParaRPr lang="en-US" sz="2700" kern="1200" dirty="0"/>
        </a:p>
      </dsp:txBody>
      <dsp:txXfrm>
        <a:off x="4628459" y="2886550"/>
        <a:ext cx="329742" cy="45114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7/25/22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andrewtneel?utm_source=unsplash&amp;utm_medium=referral&amp;utm_content=creditCopyText" TargetMode="External"/><Relationship Id="rId7" Type="http://schemas.openxmlformats.org/officeDocument/2006/relationships/hyperlink" Target="https://unsplash.com/@morningbrew?utm_source=unsplash&amp;utm_medium=referral&amp;utm_content=creditCopyText"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unsplash.com/s/photos/online-payment?utm_source=unsplash&amp;utm_medium=referral&amp;utm_content=creditCopyText" TargetMode="External"/><Relationship Id="rId5" Type="http://schemas.openxmlformats.org/officeDocument/2006/relationships/hyperlink" Target="https://unsplash.com/@blakewisz?utm_source=unsplash&amp;utm_medium=referral&amp;utm_content=creditCopyText" TargetMode="External"/><Relationship Id="rId4" Type="http://schemas.openxmlformats.org/officeDocument/2006/relationships/hyperlink" Target="https://unsplash.com/s/photos/online?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www.paypal.com/webapps/mpp/point-of-sale-systems" TargetMode="External"/><Relationship Id="rId3" Type="http://schemas.openxmlformats.org/officeDocument/2006/relationships/hyperlink" Target="https://www.paypal.com/us/webapps/mpp/paypal-payments-standard" TargetMode="External"/><Relationship Id="rId7" Type="http://schemas.openxmlformats.org/officeDocument/2006/relationships/hyperlink" Target="https://developer.paypal.com/docs/classic/admin/refunds/"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www.paypal.com/us/webapps/mpp/paypal-fees" TargetMode="External"/><Relationship Id="rId5" Type="http://schemas.openxmlformats.org/officeDocument/2006/relationships/hyperlink" Target="https://fin.plaid.com/articles/how-does-an-ach-transaction-work" TargetMode="External"/><Relationship Id="rId4" Type="http://schemas.openxmlformats.org/officeDocument/2006/relationships/hyperlink" Target="https://fin.plaid.com/articles/the-basics-of-ach"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 by </a:t>
            </a:r>
            <a:r>
              <a:rPr lang="en-US" dirty="0">
                <a:hlinkClick r:id="rId3"/>
              </a:rPr>
              <a:t>Andrew Neel</a:t>
            </a:r>
            <a:r>
              <a:rPr lang="en-US" dirty="0"/>
              <a:t> on </a:t>
            </a:r>
            <a:r>
              <a:rPr lang="en-US" dirty="0" err="1">
                <a:hlinkClick r:id="rId4"/>
              </a:rPr>
              <a:t>Unsplash</a:t>
            </a:r>
            <a:endParaRPr lang="en-US" dirty="0"/>
          </a:p>
          <a:p>
            <a:r>
              <a:rPr lang="en-US" dirty="0"/>
              <a:t>Photo by </a:t>
            </a:r>
            <a:r>
              <a:rPr lang="en-US" dirty="0">
                <a:hlinkClick r:id="rId5"/>
              </a:rPr>
              <a:t>Blake </a:t>
            </a:r>
            <a:r>
              <a:rPr lang="en-US" dirty="0" err="1">
                <a:hlinkClick r:id="rId5"/>
              </a:rPr>
              <a:t>Wisz</a:t>
            </a:r>
            <a:r>
              <a:rPr lang="en-US" dirty="0"/>
              <a:t> on </a:t>
            </a:r>
            <a:r>
              <a:rPr lang="en-US" dirty="0" err="1">
                <a:hlinkClick r:id="rId6"/>
              </a:rPr>
              <a:t>Unsplash</a:t>
            </a:r>
            <a:endParaRPr lang="en-US" dirty="0"/>
          </a:p>
          <a:p>
            <a:r>
              <a:rPr lang="en-US" dirty="0"/>
              <a:t>Photo by </a:t>
            </a:r>
            <a:r>
              <a:rPr lang="en-US" dirty="0">
                <a:hlinkClick r:id="rId7"/>
              </a:rPr>
              <a:t>Morning Brew</a:t>
            </a:r>
            <a:r>
              <a:rPr lang="en-US" dirty="0"/>
              <a:t> on </a:t>
            </a:r>
            <a:r>
              <a:rPr lang="en-US" dirty="0" err="1">
                <a:hlinkClick r:id="rId6"/>
              </a:rPr>
              <a:t>Unsplash</a:t>
            </a:r>
            <a:endParaRPr lang="en-US" dirty="0"/>
          </a:p>
          <a:p>
            <a:r>
              <a:rPr lang="en-ID" dirty="0" err="1"/>
              <a:t>tran</a:t>
            </a:r>
            <a:r>
              <a:rPr lang="en-ID" dirty="0"/>
              <a:t>-</a:t>
            </a:r>
            <a:r>
              <a:rPr lang="en-ID" dirty="0" err="1"/>
              <a:t>mau</a:t>
            </a:r>
            <a:r>
              <a:rPr lang="en-ID" dirty="0"/>
              <a:t>-tri-tam--</a:t>
            </a:r>
            <a:r>
              <a:rPr lang="en-ID" dirty="0" err="1"/>
              <a:t>AjGkkoXTIs-unsplash</a:t>
            </a:r>
            <a:endParaRPr lang="en-ID" dirty="0"/>
          </a:p>
        </p:txBody>
      </p:sp>
      <p:sp>
        <p:nvSpPr>
          <p:cNvPr id="4" name="Slide Number Placeholder 3"/>
          <p:cNvSpPr>
            <a:spLocks noGrp="1"/>
          </p:cNvSpPr>
          <p:nvPr>
            <p:ph type="sldNum" sz="quarter" idx="5"/>
          </p:nvPr>
        </p:nvSpPr>
        <p:spPr/>
        <p:txBody>
          <a:bodyPr/>
          <a:lstStyle/>
          <a:p>
            <a:fld id="{FD9775EE-235D-40E3-B759-7FCECE6E2781}" type="slidenum">
              <a:rPr lang="en-ID" smtClean="0"/>
              <a:t>21</a:t>
            </a:fld>
            <a:endParaRPr lang="en-ID"/>
          </a:p>
        </p:txBody>
      </p:sp>
    </p:spTree>
    <p:extLst>
      <p:ext uri="{BB962C8B-B14F-4D97-AF65-F5344CB8AC3E}">
        <p14:creationId xmlns:p14="http://schemas.microsoft.com/office/powerpoint/2010/main" val="1384443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dirty="0"/>
              <a:t>For example, say Emily is making a $20 online purchase from a merchant who uses PayPal to process online payments. If Emily has a PayPal account, she can log in directly to her account, which will eventually charge her card and transfer funds to the merchant. If she does not have an account, she can enter her card details and subsequently choose whether or not to create one. Either way, PayPal — not the merchant — receives (and is responsible for protecting) Emily’s card details.</a:t>
            </a:r>
          </a:p>
          <a:p>
            <a:pPr fontAlgn="base"/>
            <a:r>
              <a:rPr lang="en-US" dirty="0"/>
              <a:t>At this point in the transaction, no funds (in any of the </a:t>
            </a:r>
            <a:r>
              <a:rPr lang="en-US" dirty="0">
                <a:hlinkClick r:id="rId3"/>
              </a:rPr>
              <a:t>26 currencies</a:t>
            </a:r>
            <a:r>
              <a:rPr lang="en-US" dirty="0"/>
              <a:t> PayPal accepts) have moved yet, and a number of steps must be completed before this actually happens. Note that if $20 were being transferred directly from Emily’s account to the merchant’s via ACH (as occurs in, for example, </a:t>
            </a:r>
            <a:r>
              <a:rPr lang="en-US" dirty="0">
                <a:hlinkClick r:id="rId4"/>
              </a:rPr>
              <a:t>automatic bill pay</a:t>
            </a:r>
            <a:r>
              <a:rPr lang="en-US" dirty="0"/>
              <a:t>), the merchant’s bank would act as the Originating Depository Financial Institution, or ODFI. In a PayPal transfer, however, PayPal acts as an intermediary and its bank as the ODFI: rather than one ACH transaction, PayPal initiates two — one to get the money from the customer’s account, and another to deliver it to the merchant.</a:t>
            </a:r>
          </a:p>
          <a:p>
            <a:pPr fontAlgn="base"/>
            <a:r>
              <a:rPr lang="en-US" dirty="0"/>
              <a:t>Assuming Emily has no funds in her PayPal account, the merchant’s website collects her payment details and sends them securely to PayPal using a service called </a:t>
            </a:r>
            <a:r>
              <a:rPr lang="en-US" dirty="0" err="1"/>
              <a:t>Payflow</a:t>
            </a:r>
            <a:r>
              <a:rPr lang="en-US" dirty="0"/>
              <a:t>. PayPal then begins an ACH transaction by delivering an ACH file (containing information about how much money is owed and from which account) to its bank, the ODFI. The rest of the process looks just like a traditional ACH transaction: The ACH files go from the ODFI to the Federal Reserve, which debits Emily’s bank account (at the Receiving Depository Financial Institution, or RDFI) for $20 and credits PayPal’s bank, the ODFI, for the same amount. It is only now that settlement — </a:t>
            </a:r>
            <a:r>
              <a:rPr lang="en-US" dirty="0">
                <a:hlinkClick r:id="rId5"/>
              </a:rPr>
              <a:t>the actual movement of funds</a:t>
            </a:r>
            <a:r>
              <a:rPr lang="en-US" dirty="0"/>
              <a:t> — happens. In this example, once settlement occurs, Emily has $20 less in her account, and PayPal’s bank account has $20 more.</a:t>
            </a:r>
          </a:p>
          <a:p>
            <a:pPr fontAlgn="base"/>
            <a:r>
              <a:rPr lang="en-US" dirty="0"/>
              <a:t>During this process, PayPal notes funds pending on the merchant’s PayPal account. Once the funds are received through the above process, the account indicates a balance greater by $20 minus PayPal fees — </a:t>
            </a:r>
            <a:r>
              <a:rPr lang="en-US" dirty="0">
                <a:hlinkClick r:id="rId6"/>
              </a:rPr>
              <a:t>in the U.S.</a:t>
            </a:r>
            <a:r>
              <a:rPr lang="en-US" dirty="0"/>
              <a:t>, 2.9% of the sale plus $0.30 per sale — so $19.12 in this case. The balance remains in the merchant’s PayPal account until the merchant requests a transfer to its bank account. This process is similar to that detailed above, with PayPal’s bank again acting as the ODFI and the merchant’s bank acting as the RDFI. But this time PayPal initiates an ACH transaction for a credit to the merchant’s bank account.</a:t>
            </a:r>
          </a:p>
          <a:p>
            <a:pPr fontAlgn="base"/>
            <a:r>
              <a:rPr lang="en-US" dirty="0"/>
              <a:t>In the event that Emily has a PayPal account with funds in it sufficient to cover a $20 transaction, the process is much simpler, with the only necessary ACH transaction occurring when the merchant requests a transfer to its bank account. PayPal can also be used in this way to send money between friends, as long as both parties have PayPal accounts; for merchants to issue </a:t>
            </a:r>
            <a:r>
              <a:rPr lang="en-US" dirty="0">
                <a:hlinkClick r:id="rId7"/>
              </a:rPr>
              <a:t>refunds</a:t>
            </a:r>
            <a:r>
              <a:rPr lang="en-US" dirty="0"/>
              <a:t>; or for sellers to use a PayPal </a:t>
            </a:r>
            <a:r>
              <a:rPr lang="en-US" dirty="0">
                <a:hlinkClick r:id="rId8"/>
              </a:rPr>
              <a:t>point of sale system</a:t>
            </a:r>
            <a:r>
              <a:rPr lang="en-US" dirty="0"/>
              <a:t> to collect payments in person. Ultimately, funds can be sent between virtually any two parties via PayPal, whose bank acts as the ODFI to debit and credit the appropriate senders and recipients of funds.</a:t>
            </a:r>
          </a:p>
          <a:p>
            <a:endParaRPr lang="en-VN" dirty="0"/>
          </a:p>
          <a:p>
            <a:endParaRPr lang="en-VN" dirty="0"/>
          </a:p>
        </p:txBody>
      </p:sp>
      <p:sp>
        <p:nvSpPr>
          <p:cNvPr id="4" name="Slide Number Placeholder 3"/>
          <p:cNvSpPr>
            <a:spLocks noGrp="1"/>
          </p:cNvSpPr>
          <p:nvPr>
            <p:ph type="sldNum" sz="quarter" idx="5"/>
          </p:nvPr>
        </p:nvSpPr>
        <p:spPr/>
        <p:txBody>
          <a:bodyPr/>
          <a:lstStyle/>
          <a:p>
            <a:fld id="{D40C6A29-4676-420C-BBE3-ACC2B80F64D4}" type="slidenum">
              <a:rPr lang="en-US" smtClean="0"/>
              <a:t>26</a:t>
            </a:fld>
            <a:endParaRPr lang="en-US" dirty="0"/>
          </a:p>
        </p:txBody>
      </p:sp>
    </p:spTree>
    <p:extLst>
      <p:ext uri="{BB962C8B-B14F-4D97-AF65-F5344CB8AC3E}">
        <p14:creationId xmlns:p14="http://schemas.microsoft.com/office/powerpoint/2010/main" val="21275749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9.png"/><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5.svg"/><Relationship Id="rId7" Type="http://schemas.openxmlformats.org/officeDocument/2006/relationships/diagramColors" Target="../diagrams/colors5.xml"/><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29.xml.rels><?xml version="1.0" encoding="UTF-8" standalone="yes"?>
<Relationships xmlns="http://schemas.openxmlformats.org/package/2006/relationships"><Relationship Id="rId2" Type="http://schemas.openxmlformats.org/officeDocument/2006/relationships/hyperlink" Target="https://developer.paypal.com/" TargetMode="Externa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svg"/><Relationship Id="rId7" Type="http://schemas.openxmlformats.org/officeDocument/2006/relationships/diagramColors" Target="../diagrams/colors1.xml"/><Relationship Id="rId2" Type="http://schemas.openxmlformats.org/officeDocument/2006/relationships/image" Target="../media/image4.png"/><Relationship Id="rId1" Type="http://schemas.openxmlformats.org/officeDocument/2006/relationships/slideLayout" Target="../slideLayouts/slideLayout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7B6C8-ED41-3ACD-1AAD-A1CE1DA95E32}"/>
              </a:ext>
            </a:extLst>
          </p:cNvPr>
          <p:cNvSpPr>
            <a:spLocks noGrp="1"/>
          </p:cNvSpPr>
          <p:nvPr>
            <p:ph type="ctrTitle"/>
          </p:nvPr>
        </p:nvSpPr>
        <p:spPr/>
        <p:txBody>
          <a:bodyPr/>
          <a:lstStyle/>
          <a:p>
            <a:r>
              <a:rPr lang="en-VN" dirty="0"/>
              <a:t>GROUP 03</a:t>
            </a:r>
            <a:br>
              <a:rPr lang="en-VN" dirty="0"/>
            </a:br>
            <a:r>
              <a:rPr lang="en-VN" dirty="0"/>
              <a:t>Final Project</a:t>
            </a:r>
          </a:p>
        </p:txBody>
      </p:sp>
      <p:sp>
        <p:nvSpPr>
          <p:cNvPr id="3" name="Subtitle 2">
            <a:extLst>
              <a:ext uri="{FF2B5EF4-FFF2-40B4-BE49-F238E27FC236}">
                <a16:creationId xmlns:a16="http://schemas.microsoft.com/office/drawing/2014/main" id="{EC12EBC3-7A60-E821-5688-03586AE37850}"/>
              </a:ext>
            </a:extLst>
          </p:cNvPr>
          <p:cNvSpPr>
            <a:spLocks noGrp="1"/>
          </p:cNvSpPr>
          <p:nvPr>
            <p:ph type="subTitle" idx="1"/>
          </p:nvPr>
        </p:nvSpPr>
        <p:spPr/>
        <p:txBody>
          <a:bodyPr/>
          <a:lstStyle/>
          <a:p>
            <a:r>
              <a:rPr lang="en-VN" dirty="0"/>
              <a:t>GOOGLE Open Authentication &amp; PayPal</a:t>
            </a:r>
          </a:p>
        </p:txBody>
      </p:sp>
    </p:spTree>
    <p:extLst>
      <p:ext uri="{BB962C8B-B14F-4D97-AF65-F5344CB8AC3E}">
        <p14:creationId xmlns:p14="http://schemas.microsoft.com/office/powerpoint/2010/main" val="1517127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5543891" y="658879"/>
            <a:ext cx="5458838" cy="1325563"/>
          </a:xfrm>
        </p:spPr>
        <p:txBody>
          <a:bodyPr vert="horz" lIns="91440" tIns="45720" rIns="91440" bIns="45720" rtlCol="0" anchor="ctr">
            <a:normAutofit/>
          </a:bodyPr>
          <a:lstStyle/>
          <a:p>
            <a:r>
              <a:rPr lang="en-US" sz="4000" b="1" kern="1200" dirty="0" err="1">
                <a:solidFill>
                  <a:schemeClr val="tx1"/>
                </a:solidFill>
                <a:latin typeface="Calibri" panose="020F0502020204030204" pitchFamily="34" charset="0"/>
                <a:cs typeface="Calibri" panose="020F0502020204030204" pitchFamily="34" charset="0"/>
              </a:rPr>
              <a:t>Sự</a:t>
            </a:r>
            <a:r>
              <a:rPr lang="en-US" sz="4000" b="1" kern="1200" dirty="0">
                <a:solidFill>
                  <a:schemeClr val="tx1"/>
                </a:solidFill>
                <a:latin typeface="Calibri" panose="020F0502020204030204" pitchFamily="34" charset="0"/>
                <a:cs typeface="Calibri" panose="020F0502020204030204" pitchFamily="34" charset="0"/>
              </a:rPr>
              <a:t> </a:t>
            </a:r>
            <a:r>
              <a:rPr lang="en-US" sz="4000" b="1" kern="1200" dirty="0" err="1">
                <a:solidFill>
                  <a:schemeClr val="tx1"/>
                </a:solidFill>
                <a:latin typeface="Calibri" panose="020F0502020204030204" pitchFamily="34" charset="0"/>
                <a:cs typeface="Calibri" panose="020F0502020204030204" pitchFamily="34" charset="0"/>
              </a:rPr>
              <a:t>ra</a:t>
            </a:r>
            <a:r>
              <a:rPr lang="en-US" sz="4000" b="1" kern="1200" dirty="0">
                <a:solidFill>
                  <a:schemeClr val="tx1"/>
                </a:solidFill>
                <a:latin typeface="Calibri" panose="020F0502020204030204" pitchFamily="34" charset="0"/>
                <a:cs typeface="Calibri" panose="020F0502020204030204" pitchFamily="34" charset="0"/>
              </a:rPr>
              <a:t> </a:t>
            </a:r>
            <a:r>
              <a:rPr lang="en-US" sz="4000" b="1" kern="1200" dirty="0" err="1">
                <a:solidFill>
                  <a:schemeClr val="tx1"/>
                </a:solidFill>
                <a:latin typeface="Calibri" panose="020F0502020204030204" pitchFamily="34" charset="0"/>
                <a:cs typeface="Calibri" panose="020F0502020204030204" pitchFamily="34" charset="0"/>
              </a:rPr>
              <a:t>đời</a:t>
            </a:r>
            <a:r>
              <a:rPr lang="en-US" sz="4000" b="1" kern="1200" dirty="0">
                <a:solidFill>
                  <a:schemeClr val="tx1"/>
                </a:solidFill>
                <a:latin typeface="Calibri" panose="020F0502020204030204" pitchFamily="34" charset="0"/>
                <a:cs typeface="Calibri" panose="020F0502020204030204" pitchFamily="34" charset="0"/>
              </a:rPr>
              <a:t> của </a:t>
            </a:r>
            <a:r>
              <a:rPr lang="en-US" sz="4000" b="1" kern="1200" dirty="0" err="1">
                <a:solidFill>
                  <a:schemeClr val="tx1"/>
                </a:solidFill>
                <a:latin typeface="Calibri" panose="020F0502020204030204" pitchFamily="34" charset="0"/>
                <a:cs typeface="Calibri" panose="020F0502020204030204" pitchFamily="34" charset="0"/>
              </a:rPr>
              <a:t>Oauth</a:t>
            </a:r>
            <a:r>
              <a:rPr lang="en-US" sz="4000" b="1" kern="1200" dirty="0">
                <a:solidFill>
                  <a:schemeClr val="tx1"/>
                </a:solidFill>
                <a:latin typeface="Calibri" panose="020F0502020204030204" pitchFamily="34" charset="0"/>
                <a:cs typeface="Calibri" panose="020F0502020204030204" pitchFamily="34" charset="0"/>
              </a:rPr>
              <a:t> 2.0 </a:t>
            </a:r>
            <a:r>
              <a:rPr lang="en-US" sz="4000" b="1" kern="1200" dirty="0" err="1">
                <a:solidFill>
                  <a:schemeClr val="tx1"/>
                </a:solidFill>
                <a:latin typeface="Calibri" panose="020F0502020204030204" pitchFamily="34" charset="0"/>
                <a:cs typeface="Calibri" panose="020F0502020204030204" pitchFamily="34" charset="0"/>
              </a:rPr>
              <a:t>và</a:t>
            </a:r>
            <a:r>
              <a:rPr lang="en-US" sz="4000" b="1" kern="1200" dirty="0">
                <a:solidFill>
                  <a:schemeClr val="tx1"/>
                </a:solidFill>
                <a:latin typeface="Calibri" panose="020F0502020204030204" pitchFamily="34" charset="0"/>
                <a:cs typeface="Calibri" panose="020F0502020204030204" pitchFamily="34" charset="0"/>
              </a:rPr>
              <a:t> OpenID</a:t>
            </a:r>
          </a:p>
        </p:txBody>
      </p:sp>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normalizeH="0" noProof="0">
                <a:ln>
                  <a:noFill/>
                </a:ln>
                <a:solidFill>
                  <a:prstClr val="black">
                    <a:tint val="75000"/>
                  </a:prstClr>
                </a:solidFill>
                <a:effectLst/>
                <a:uLnTx/>
                <a:uFillTx/>
              </a:rPr>
              <a:t>19/6/2022</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kern="1200" cap="none" spc="0" normalizeH="0" baseline="0" noProof="0">
                <a:ln>
                  <a:noFill/>
                </a:ln>
                <a:solidFill>
                  <a:prstClr val="black">
                    <a:tint val="75000"/>
                  </a:prstClr>
                </a:solidFill>
                <a:effectLst/>
                <a:uLnTx/>
                <a:uFillTx/>
                <a:latin typeface="+mn-lt"/>
                <a:ea typeface="+mn-ea"/>
                <a:cs typeface="+mn-cs"/>
              </a:rPr>
              <a:t>Google Oauth 2.0</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D76B855D-E9CC-4FF8-AD85-6CDC7B89A0DE}" type="slidenum">
              <a:rPr kumimoji="0" lang="en-US" b="0" i="0" u="none" strike="noStrike" normalizeH="0" noProof="0">
                <a:ln>
                  <a:noFill/>
                </a:ln>
                <a:solidFill>
                  <a:prstClr val="black">
                    <a:tint val="75000"/>
                  </a:prstClr>
                </a:solidFill>
                <a:effectLst/>
                <a:uLnTx/>
                <a:uFillTx/>
              </a:rPr>
              <a:pPr marR="0" lvl="0" indent="0" fontAlgn="auto">
                <a:spcBef>
                  <a:spcPts val="0"/>
                </a:spcBef>
                <a:spcAft>
                  <a:spcPts val="600"/>
                </a:spcAft>
                <a:buClrTx/>
                <a:buSzTx/>
                <a:buFontTx/>
                <a:buNone/>
                <a:tabLst/>
                <a:defRPr/>
              </a:pPr>
              <a:t>10</a:t>
            </a:fld>
            <a:endParaRPr kumimoji="0" lang="en-US" b="0" i="0" u="none" strike="noStrike" normalizeH="0" noProof="0">
              <a:ln>
                <a:noFill/>
              </a:ln>
              <a:solidFill>
                <a:prstClr val="black">
                  <a:tint val="75000"/>
                </a:prstClr>
              </a:solidFill>
              <a:effectLst/>
              <a:uLnTx/>
              <a:uFillTx/>
            </a:endParaRPr>
          </a:p>
        </p:txBody>
      </p:sp>
      <p:pic>
        <p:nvPicPr>
          <p:cNvPr id="1028" name="Picture 4">
            <a:extLst>
              <a:ext uri="{FF2B5EF4-FFF2-40B4-BE49-F238E27FC236}">
                <a16:creationId xmlns:a16="http://schemas.microsoft.com/office/drawing/2014/main" id="{DA182577-7125-85C5-CBDD-C8B5FECBC9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298" y="939634"/>
            <a:ext cx="4343296" cy="434329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1" name="Diagram 10">
            <a:extLst>
              <a:ext uri="{FF2B5EF4-FFF2-40B4-BE49-F238E27FC236}">
                <a16:creationId xmlns:a16="http://schemas.microsoft.com/office/drawing/2014/main" id="{E312A1D1-872D-078A-9F43-C5E9C4784891}"/>
              </a:ext>
            </a:extLst>
          </p:cNvPr>
          <p:cNvGraphicFramePr/>
          <p:nvPr/>
        </p:nvGraphicFramePr>
        <p:xfrm>
          <a:off x="5543891" y="2076498"/>
          <a:ext cx="5575940" cy="42114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3850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ppt_x"/>
                                          </p:val>
                                        </p:tav>
                                        <p:tav tm="100000">
                                          <p:val>
                                            <p:strVal val="#ppt_x"/>
                                          </p:val>
                                        </p:tav>
                                      </p:tavLst>
                                    </p:anim>
                                    <p:anim calcmode="lin" valueType="num">
                                      <p:cBhvr additive="base">
                                        <p:cTn id="13"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1028"/>
                                        </p:tgtEl>
                                        <p:attrNameLst>
                                          <p:attrName>style.visibility</p:attrName>
                                        </p:attrNameLst>
                                      </p:cBhvr>
                                      <p:to>
                                        <p:strVal val="visible"/>
                                      </p:to>
                                    </p:set>
                                    <p:animEffect transition="in" filter="barn(inVertical)">
                                      <p:cBhvr>
                                        <p:cTn id="18"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Graphic spid="11"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5031" y="1380754"/>
            <a:ext cx="5561938" cy="2513516"/>
          </a:xfrm>
        </p:spPr>
        <p:txBody>
          <a:bodyPr vert="horz" lIns="91440" tIns="45720" rIns="91440" bIns="45720" rtlCol="0" anchor="b">
            <a:normAutofit/>
          </a:bodyPr>
          <a:lstStyle/>
          <a:p>
            <a:r>
              <a:rPr lang="en-US" b="1" kern="1200" dirty="0" err="1">
                <a:solidFill>
                  <a:srgbClr val="FFFFFF"/>
                </a:solidFill>
                <a:latin typeface="Calibri" panose="020F0502020204030204" pitchFamily="34" charset="0"/>
                <a:cs typeface="Calibri" panose="020F0502020204030204" pitchFamily="34" charset="0"/>
              </a:rPr>
              <a:t>Phần</a:t>
            </a:r>
            <a:r>
              <a:rPr lang="en-US" b="1" kern="1200" dirty="0">
                <a:solidFill>
                  <a:srgbClr val="FFFFFF"/>
                </a:solidFill>
                <a:latin typeface="Calibri" panose="020F0502020204030204" pitchFamily="34" charset="0"/>
                <a:cs typeface="Calibri" panose="020F0502020204030204" pitchFamily="34" charset="0"/>
              </a:rPr>
              <a:t> </a:t>
            </a:r>
            <a:r>
              <a:rPr lang="en-US" b="1" dirty="0">
                <a:solidFill>
                  <a:srgbClr val="FFFFFF"/>
                </a:solidFill>
                <a:latin typeface="Calibri" panose="020F0502020204030204" pitchFamily="34" charset="0"/>
                <a:cs typeface="Calibri" panose="020F0502020204030204" pitchFamily="34" charset="0"/>
              </a:rPr>
              <a:t>2</a:t>
            </a:r>
            <a:endParaRPr lang="en-US" b="1" kern="1200" dirty="0">
              <a:solidFill>
                <a:srgbClr val="FFFFFF"/>
              </a:solidFill>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15031" y="4076802"/>
            <a:ext cx="5561938" cy="1534587"/>
          </a:xfrm>
        </p:spPr>
        <p:txBody>
          <a:bodyPr vert="horz" lIns="91440" tIns="45720" rIns="91440" bIns="45720" rtlCol="0">
            <a:normAutofit/>
          </a:bodyPr>
          <a:lstStyle/>
          <a:p>
            <a:r>
              <a:rPr lang="en-US" kern="1200" dirty="0">
                <a:solidFill>
                  <a:srgbClr val="FFFFFF"/>
                </a:solidFill>
                <a:latin typeface="Calibri Light" panose="020F0302020204030204" pitchFamily="34" charset="0"/>
                <a:cs typeface="Calibri Light" panose="020F0302020204030204" pitchFamily="34" charset="0"/>
              </a:rPr>
              <a:t>Mô </a:t>
            </a:r>
            <a:r>
              <a:rPr lang="en-US" kern="1200" dirty="0" err="1">
                <a:solidFill>
                  <a:srgbClr val="FFFFFF"/>
                </a:solidFill>
                <a:latin typeface="Calibri Light" panose="020F0302020204030204" pitchFamily="34" charset="0"/>
                <a:cs typeface="Calibri Light" panose="020F0302020204030204" pitchFamily="34" charset="0"/>
              </a:rPr>
              <a:t>hình</a:t>
            </a:r>
            <a:r>
              <a:rPr lang="en-US" kern="1200" dirty="0">
                <a:solidFill>
                  <a:srgbClr val="FFFFFF"/>
                </a:solidFill>
                <a:latin typeface="Calibri Light" panose="020F0302020204030204" pitchFamily="34" charset="0"/>
                <a:cs typeface="Calibri Light" panose="020F0302020204030204" pitchFamily="34" charset="0"/>
              </a:rPr>
              <a:t> </a:t>
            </a:r>
            <a:r>
              <a:rPr lang="en-US" kern="1200" dirty="0" err="1">
                <a:solidFill>
                  <a:srgbClr val="FFFFFF"/>
                </a:solidFill>
                <a:latin typeface="Calibri Light" panose="020F0302020204030204" pitchFamily="34" charset="0"/>
                <a:cs typeface="Calibri Light" panose="020F0302020204030204" pitchFamily="34" charset="0"/>
              </a:rPr>
              <a:t>kết</a:t>
            </a:r>
            <a:r>
              <a:rPr lang="en-US" kern="1200" dirty="0">
                <a:solidFill>
                  <a:srgbClr val="FFFFFF"/>
                </a:solidFill>
                <a:latin typeface="Calibri Light" panose="020F0302020204030204" pitchFamily="34" charset="0"/>
                <a:cs typeface="Calibri Light" panose="020F0302020204030204" pitchFamily="34" charset="0"/>
              </a:rPr>
              <a:t> </a:t>
            </a:r>
            <a:r>
              <a:rPr lang="en-US" kern="1200" dirty="0" err="1">
                <a:solidFill>
                  <a:srgbClr val="FFFFFF"/>
                </a:solidFill>
                <a:latin typeface="Calibri Light" panose="020F0302020204030204" pitchFamily="34" charset="0"/>
                <a:cs typeface="Calibri Light" panose="020F0302020204030204" pitchFamily="34" charset="0"/>
              </a:rPr>
              <a:t>nối</a:t>
            </a:r>
            <a:endParaRPr lang="en-US" kern="1200" dirty="0">
              <a:solidFill>
                <a:srgbClr val="FFFFFF"/>
              </a:solidFill>
              <a:latin typeface="Calibri Light" panose="020F0302020204030204" pitchFamily="34" charset="0"/>
              <a:cs typeface="Calibri Light" panose="020F0302020204030204" pitchFamily="34" charset="0"/>
            </a:endParaRPr>
          </a:p>
          <a:p>
            <a:endParaRPr lang="en-US" kern="1200" dirty="0">
              <a:solidFill>
                <a:srgbClr val="FFFFFF"/>
              </a:solidFill>
              <a:latin typeface="+mn-lt"/>
              <a:ea typeface="+mn-ea"/>
              <a:cs typeface="+mn-cs"/>
            </a:endParaRPr>
          </a:p>
        </p:txBody>
      </p:sp>
    </p:spTree>
    <p:extLst>
      <p:ext uri="{BB962C8B-B14F-4D97-AF65-F5344CB8AC3E}">
        <p14:creationId xmlns:p14="http://schemas.microsoft.com/office/powerpoint/2010/main" val="2548587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8860DD-BFD8-8C70-E1B2-2C581A6C622A}"/>
              </a:ext>
            </a:extLst>
          </p:cNvPr>
          <p:cNvSpPr>
            <a:spLocks noGrp="1"/>
          </p:cNvSpPr>
          <p:nvPr>
            <p:ph type="title"/>
          </p:nvPr>
        </p:nvSpPr>
        <p:spPr/>
        <p:txBody>
          <a:bodyPr/>
          <a:lstStyle/>
          <a:p>
            <a:pPr algn="ctr"/>
            <a:r>
              <a:rPr lang="en-US" b="1" dirty="0" err="1">
                <a:latin typeface="Calibri" panose="020F0502020204030204" pitchFamily="34" charset="0"/>
                <a:cs typeface="Calibri" panose="020F0502020204030204" pitchFamily="34" charset="0"/>
              </a:rPr>
              <a:t>Các</a:t>
            </a:r>
            <a:r>
              <a:rPr lang="en-US" b="1" dirty="0">
                <a:latin typeface="Calibri" panose="020F0502020204030204" pitchFamily="34" charset="0"/>
                <a:cs typeface="Calibri" panose="020F0502020204030204" pitchFamily="34" charset="0"/>
              </a:rPr>
              <a:t> </a:t>
            </a:r>
            <a:r>
              <a:rPr lang="en-US" b="1" dirty="0" err="1">
                <a:latin typeface="Calibri" panose="020F0502020204030204" pitchFamily="34" charset="0"/>
                <a:cs typeface="Calibri" panose="020F0502020204030204" pitchFamily="34" charset="0"/>
              </a:rPr>
              <a:t>khái</a:t>
            </a:r>
            <a:r>
              <a:rPr lang="en-US" b="1" dirty="0">
                <a:latin typeface="Calibri" panose="020F0502020204030204" pitchFamily="34" charset="0"/>
                <a:cs typeface="Calibri" panose="020F0502020204030204" pitchFamily="34" charset="0"/>
              </a:rPr>
              <a:t> </a:t>
            </a:r>
            <a:r>
              <a:rPr lang="en-US" b="1" dirty="0" err="1">
                <a:latin typeface="Calibri" panose="020F0502020204030204" pitchFamily="34" charset="0"/>
                <a:cs typeface="Calibri" panose="020F0502020204030204" pitchFamily="34" charset="0"/>
              </a:rPr>
              <a:t>niệm</a:t>
            </a:r>
            <a:endParaRPr lang="en-US" b="1" dirty="0">
              <a:latin typeface="Calibri" panose="020F0502020204030204" pitchFamily="34" charset="0"/>
              <a:cs typeface="Calibri" panose="020F0502020204030204" pitchFamily="34" charset="0"/>
            </a:endParaRPr>
          </a:p>
        </p:txBody>
      </p:sp>
      <p:graphicFrame>
        <p:nvGraphicFramePr>
          <p:cNvPr id="5" name="Diagram 4">
            <a:extLst>
              <a:ext uri="{FF2B5EF4-FFF2-40B4-BE49-F238E27FC236}">
                <a16:creationId xmlns:a16="http://schemas.microsoft.com/office/drawing/2014/main" id="{E1DA73C1-3C74-AA38-1D94-F89D16D1D1E4}"/>
              </a:ext>
            </a:extLst>
          </p:cNvPr>
          <p:cNvGraphicFramePr/>
          <p:nvPr/>
        </p:nvGraphicFramePr>
        <p:xfrm>
          <a:off x="1671638" y="1485900"/>
          <a:ext cx="8858250" cy="46524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2956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84BB68B-B5AE-9937-DA60-A63494597C3A}"/>
              </a:ext>
            </a:extLst>
          </p:cNvPr>
          <p:cNvSpPr>
            <a:spLocks noGrp="1"/>
          </p:cNvSpPr>
          <p:nvPr>
            <p:ph type="title"/>
          </p:nvPr>
        </p:nvSpPr>
        <p:spPr/>
        <p:txBody>
          <a:bodyPr/>
          <a:lstStyle/>
          <a:p>
            <a:pPr algn="ctr"/>
            <a:r>
              <a:rPr lang="en-US" b="1" dirty="0">
                <a:latin typeface="Calibri" panose="020F0502020204030204" pitchFamily="34" charset="0"/>
                <a:cs typeface="Calibri" panose="020F0502020204030204" pitchFamily="34" charset="0"/>
              </a:rPr>
              <a:t>Authorization Code (</a:t>
            </a:r>
            <a:r>
              <a:rPr lang="en-US" b="1" dirty="0" err="1">
                <a:latin typeface="Calibri" panose="020F0502020204030204" pitchFamily="34" charset="0"/>
                <a:cs typeface="Calibri" panose="020F0502020204030204" pitchFamily="34" charset="0"/>
              </a:rPr>
              <a:t>Mật</a:t>
            </a:r>
            <a:r>
              <a:rPr lang="en-US" b="1" dirty="0">
                <a:latin typeface="Calibri" panose="020F0502020204030204" pitchFamily="34" charset="0"/>
                <a:cs typeface="Calibri" panose="020F0502020204030204" pitchFamily="34" charset="0"/>
              </a:rPr>
              <a:t> </a:t>
            </a:r>
            <a:r>
              <a:rPr lang="en-US" b="1" dirty="0" err="1">
                <a:latin typeface="Calibri" panose="020F0502020204030204" pitchFamily="34" charset="0"/>
                <a:cs typeface="Calibri" panose="020F0502020204030204" pitchFamily="34" charset="0"/>
              </a:rPr>
              <a:t>mã</a:t>
            </a:r>
            <a:r>
              <a:rPr lang="en-US" b="1" dirty="0">
                <a:latin typeface="Calibri" panose="020F0502020204030204" pitchFamily="34" charset="0"/>
                <a:cs typeface="Calibri" panose="020F0502020204030204" pitchFamily="34" charset="0"/>
              </a:rPr>
              <a:t> </a:t>
            </a:r>
            <a:r>
              <a:rPr lang="en-US" b="1" dirty="0" err="1">
                <a:latin typeface="Calibri" panose="020F0502020204030204" pitchFamily="34" charset="0"/>
                <a:cs typeface="Calibri" panose="020F0502020204030204" pitchFamily="34" charset="0"/>
              </a:rPr>
              <a:t>xác</a:t>
            </a:r>
            <a:r>
              <a:rPr lang="en-US" b="1" dirty="0">
                <a:latin typeface="Calibri" panose="020F0502020204030204" pitchFamily="34" charset="0"/>
                <a:cs typeface="Calibri" panose="020F0502020204030204" pitchFamily="34" charset="0"/>
              </a:rPr>
              <a:t> </a:t>
            </a:r>
            <a:r>
              <a:rPr lang="en-US" b="1" dirty="0" err="1">
                <a:latin typeface="Calibri" panose="020F0502020204030204" pitchFamily="34" charset="0"/>
                <a:cs typeface="Calibri" panose="020F0502020204030204" pitchFamily="34" charset="0"/>
              </a:rPr>
              <a:t>thực</a:t>
            </a:r>
            <a:r>
              <a:rPr lang="en-US" b="1" dirty="0">
                <a:latin typeface="Calibri" panose="020F0502020204030204" pitchFamily="34" charset="0"/>
                <a:cs typeface="Calibri" panose="020F0502020204030204" pitchFamily="34" charset="0"/>
              </a:rPr>
              <a:t>)</a:t>
            </a:r>
          </a:p>
        </p:txBody>
      </p:sp>
      <p:sp>
        <p:nvSpPr>
          <p:cNvPr id="2" name="Date Placeholder 1">
            <a:extLst>
              <a:ext uri="{FF2B5EF4-FFF2-40B4-BE49-F238E27FC236}">
                <a16:creationId xmlns:a16="http://schemas.microsoft.com/office/drawing/2014/main" id="{E20C51AE-B4D1-050C-FAD4-814CE647618E}"/>
              </a:ext>
            </a:extLst>
          </p:cNvPr>
          <p:cNvSpPr>
            <a:spLocks noGrp="1"/>
          </p:cNvSpPr>
          <p:nvPr>
            <p:ph type="dt" sz="half" idx="10"/>
          </p:nvPr>
        </p:nvSpPr>
        <p:spPr/>
        <p:txBody>
          <a:bodyPr/>
          <a:lstStyle/>
          <a:p>
            <a:pPr>
              <a:defRPr/>
            </a:pPr>
            <a:r>
              <a:rPr lang="en-US">
                <a:solidFill>
                  <a:prstClr val="black">
                    <a:tint val="75000"/>
                  </a:prstClr>
                </a:solidFill>
              </a:rPr>
              <a:t>9/3/20XX</a:t>
            </a:r>
            <a:endParaRPr lang="en-US" dirty="0">
              <a:solidFill>
                <a:prstClr val="black">
                  <a:tint val="75000"/>
                </a:prstClr>
              </a:solidFill>
            </a:endParaRPr>
          </a:p>
        </p:txBody>
      </p:sp>
      <p:sp>
        <p:nvSpPr>
          <p:cNvPr id="3" name="Footer Placeholder 2">
            <a:extLst>
              <a:ext uri="{FF2B5EF4-FFF2-40B4-BE49-F238E27FC236}">
                <a16:creationId xmlns:a16="http://schemas.microsoft.com/office/drawing/2014/main" id="{46A3CFD5-9382-00DE-AAC7-507F75791AFE}"/>
              </a:ext>
            </a:extLst>
          </p:cNvPr>
          <p:cNvSpPr>
            <a:spLocks noGrp="1"/>
          </p:cNvSpPr>
          <p:nvPr>
            <p:ph type="ftr" sz="quarter" idx="11"/>
          </p:nvPr>
        </p:nvSpPr>
        <p:spPr/>
        <p:txBody>
          <a:bodyPr/>
          <a:lstStyle/>
          <a:p>
            <a:pPr>
              <a:defRPr/>
            </a:pPr>
            <a:r>
              <a:rPr lang="en-US">
                <a:solidFill>
                  <a:prstClr val="black">
                    <a:tint val="75000"/>
                  </a:prstClr>
                </a:solidFill>
              </a:rPr>
              <a:t>Presentation Title</a:t>
            </a:r>
            <a:endParaRPr lang="en-US" dirty="0">
              <a:solidFill>
                <a:prstClr val="black">
                  <a:tint val="75000"/>
                </a:prstClr>
              </a:solidFill>
            </a:endParaRPr>
          </a:p>
        </p:txBody>
      </p:sp>
      <p:sp>
        <p:nvSpPr>
          <p:cNvPr id="4" name="Slide Number Placeholder 3">
            <a:extLst>
              <a:ext uri="{FF2B5EF4-FFF2-40B4-BE49-F238E27FC236}">
                <a16:creationId xmlns:a16="http://schemas.microsoft.com/office/drawing/2014/main" id="{C5721C07-EC73-4FD7-3F3A-DFAA819BBD29}"/>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13</a:t>
            </a:fld>
            <a:endParaRPr lang="en-US" dirty="0">
              <a:solidFill>
                <a:prstClr val="black">
                  <a:tint val="75000"/>
                </a:prstClr>
              </a:solidFill>
            </a:endParaRPr>
          </a:p>
        </p:txBody>
      </p:sp>
      <p:graphicFrame>
        <p:nvGraphicFramePr>
          <p:cNvPr id="9" name="Content Placeholder 8">
            <a:extLst>
              <a:ext uri="{FF2B5EF4-FFF2-40B4-BE49-F238E27FC236}">
                <a16:creationId xmlns:a16="http://schemas.microsoft.com/office/drawing/2014/main" id="{C5C3CD6F-0D2E-F6B8-7A9C-6BDB67B89329}"/>
              </a:ext>
            </a:extLst>
          </p:cNvPr>
          <p:cNvGraphicFramePr>
            <a:graphicFrameLocks noGrp="1"/>
          </p:cNvGraphicFramePr>
          <p:nvPr>
            <p:ph idx="1"/>
          </p:nvPr>
        </p:nvGraphicFramePr>
        <p:xfrm>
          <a:off x="838200" y="1911350"/>
          <a:ext cx="10515600" cy="3859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57456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5031" y="1380754"/>
            <a:ext cx="5561938" cy="2513516"/>
          </a:xfrm>
        </p:spPr>
        <p:txBody>
          <a:bodyPr vert="horz" lIns="91440" tIns="45720" rIns="91440" bIns="45720" rtlCol="0" anchor="b">
            <a:normAutofit/>
          </a:bodyPr>
          <a:lstStyle/>
          <a:p>
            <a:r>
              <a:rPr lang="en-US" b="1" kern="1200" dirty="0" err="1">
                <a:solidFill>
                  <a:srgbClr val="FFFFFF"/>
                </a:solidFill>
                <a:latin typeface="Calibri" panose="020F0502020204030204" pitchFamily="34" charset="0"/>
                <a:cs typeface="Calibri" panose="020F0502020204030204" pitchFamily="34" charset="0"/>
              </a:rPr>
              <a:t>Phần</a:t>
            </a:r>
            <a:r>
              <a:rPr lang="en-US" b="1" kern="1200" dirty="0">
                <a:solidFill>
                  <a:srgbClr val="FFFFFF"/>
                </a:solidFill>
                <a:latin typeface="Calibri" panose="020F0502020204030204" pitchFamily="34" charset="0"/>
                <a:cs typeface="Calibri" panose="020F0502020204030204" pitchFamily="34" charset="0"/>
              </a:rPr>
              <a:t> </a:t>
            </a:r>
            <a:r>
              <a:rPr lang="en-US" b="1" dirty="0">
                <a:solidFill>
                  <a:srgbClr val="FFFFFF"/>
                </a:solidFill>
                <a:latin typeface="Calibri" panose="020F0502020204030204" pitchFamily="34" charset="0"/>
                <a:cs typeface="Calibri" panose="020F0502020204030204" pitchFamily="34" charset="0"/>
              </a:rPr>
              <a:t>3</a:t>
            </a:r>
            <a:endParaRPr lang="en-US" b="1" kern="1200" dirty="0">
              <a:solidFill>
                <a:srgbClr val="FFFFFF"/>
              </a:solidFill>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15031" y="4076802"/>
            <a:ext cx="5561938" cy="1534587"/>
          </a:xfrm>
        </p:spPr>
        <p:txBody>
          <a:bodyPr vert="horz" lIns="91440" tIns="45720" rIns="91440" bIns="45720" rtlCol="0">
            <a:normAutofit/>
          </a:bodyPr>
          <a:lstStyle/>
          <a:p>
            <a:r>
              <a:rPr lang="en-US" kern="1200" dirty="0" err="1">
                <a:solidFill>
                  <a:srgbClr val="FFFFFF"/>
                </a:solidFill>
                <a:latin typeface="+mn-lt"/>
                <a:ea typeface="+mn-ea"/>
                <a:cs typeface="+mn-cs"/>
              </a:rPr>
              <a:t>Các</a:t>
            </a:r>
            <a:r>
              <a:rPr lang="en-US" kern="1200" dirty="0">
                <a:solidFill>
                  <a:srgbClr val="FFFFFF"/>
                </a:solidFill>
                <a:latin typeface="+mn-lt"/>
                <a:ea typeface="+mn-ea"/>
                <a:cs typeface="+mn-cs"/>
              </a:rPr>
              <a:t> </a:t>
            </a:r>
            <a:r>
              <a:rPr lang="en-US" kern="1200" dirty="0" err="1">
                <a:solidFill>
                  <a:srgbClr val="FFFFFF"/>
                </a:solidFill>
                <a:latin typeface="+mn-lt"/>
                <a:ea typeface="+mn-ea"/>
                <a:cs typeface="+mn-cs"/>
              </a:rPr>
              <a:t>bước</a:t>
            </a:r>
            <a:r>
              <a:rPr lang="en-US" kern="1200" dirty="0">
                <a:solidFill>
                  <a:srgbClr val="FFFFFF"/>
                </a:solidFill>
                <a:latin typeface="+mn-lt"/>
                <a:ea typeface="+mn-ea"/>
                <a:cs typeface="+mn-cs"/>
              </a:rPr>
              <a:t> </a:t>
            </a:r>
            <a:r>
              <a:rPr lang="en-US" kern="1200" dirty="0" err="1">
                <a:solidFill>
                  <a:srgbClr val="FFFFFF"/>
                </a:solidFill>
                <a:latin typeface="+mn-lt"/>
                <a:ea typeface="+mn-ea"/>
                <a:cs typeface="+mn-cs"/>
              </a:rPr>
              <a:t>sử</a:t>
            </a:r>
            <a:r>
              <a:rPr lang="en-US" kern="1200" dirty="0">
                <a:solidFill>
                  <a:srgbClr val="FFFFFF"/>
                </a:solidFill>
                <a:latin typeface="+mn-lt"/>
                <a:ea typeface="+mn-ea"/>
                <a:cs typeface="+mn-cs"/>
              </a:rPr>
              <a:t> </a:t>
            </a:r>
            <a:r>
              <a:rPr lang="en-US" kern="1200" dirty="0" err="1">
                <a:solidFill>
                  <a:srgbClr val="FFFFFF"/>
                </a:solidFill>
                <a:latin typeface="Calibri Light" panose="020F0302020204030204" pitchFamily="34" charset="0"/>
                <a:cs typeface="Calibri Light" panose="020F0302020204030204" pitchFamily="34" charset="0"/>
              </a:rPr>
              <a:t>dụng</a:t>
            </a:r>
            <a:r>
              <a:rPr lang="en-US" kern="1200" dirty="0">
                <a:solidFill>
                  <a:srgbClr val="FFFFFF"/>
                </a:solidFill>
                <a:latin typeface="+mn-lt"/>
                <a:ea typeface="+mn-ea"/>
                <a:cs typeface="+mn-cs"/>
              </a:rPr>
              <a:t> </a:t>
            </a:r>
          </a:p>
          <a:p>
            <a:endParaRPr lang="en-US" kern="1200" dirty="0">
              <a:solidFill>
                <a:srgbClr val="FFFFFF"/>
              </a:solidFill>
              <a:latin typeface="+mn-lt"/>
              <a:ea typeface="+mn-ea"/>
              <a:cs typeface="+mn-cs"/>
            </a:endParaRPr>
          </a:p>
        </p:txBody>
      </p:sp>
    </p:spTree>
    <p:extLst>
      <p:ext uri="{BB962C8B-B14F-4D97-AF65-F5344CB8AC3E}">
        <p14:creationId xmlns:p14="http://schemas.microsoft.com/office/powerpoint/2010/main" val="787832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04E693F-B1F4-4A51-4082-C67F28F07077}"/>
              </a:ext>
            </a:extLst>
          </p:cNvPr>
          <p:cNvSpPr>
            <a:spLocks noGrp="1"/>
          </p:cNvSpPr>
          <p:nvPr>
            <p:ph type="title"/>
          </p:nvPr>
        </p:nvSpPr>
        <p:spPr/>
        <p:txBody>
          <a:bodyPr/>
          <a:lstStyle/>
          <a:p>
            <a:r>
              <a:rPr lang="en-US" b="1" dirty="0" err="1">
                <a:latin typeface="Calibri" panose="020F0502020204030204" pitchFamily="34" charset="0"/>
                <a:cs typeface="Calibri" panose="020F0502020204030204" pitchFamily="34" charset="0"/>
              </a:rPr>
              <a:t>Bước</a:t>
            </a:r>
            <a:r>
              <a:rPr lang="en-US" b="1" dirty="0">
                <a:latin typeface="Calibri" panose="020F0502020204030204" pitchFamily="34" charset="0"/>
                <a:cs typeface="Calibri" panose="020F0502020204030204" pitchFamily="34" charset="0"/>
              </a:rPr>
              <a:t> 1</a:t>
            </a:r>
          </a:p>
        </p:txBody>
      </p:sp>
      <p:sp>
        <p:nvSpPr>
          <p:cNvPr id="4" name="Date Placeholder 3">
            <a:extLst>
              <a:ext uri="{FF2B5EF4-FFF2-40B4-BE49-F238E27FC236}">
                <a16:creationId xmlns:a16="http://schemas.microsoft.com/office/drawing/2014/main" id="{E170A45A-692F-2447-05E2-8281BF4CA291}"/>
              </a:ext>
            </a:extLst>
          </p:cNvPr>
          <p:cNvSpPr>
            <a:spLocks noGrp="1"/>
          </p:cNvSpPr>
          <p:nvPr>
            <p:ph type="dt" sz="half" idx="10"/>
          </p:nvPr>
        </p:nvSpPr>
        <p:spPr/>
        <p:txBody>
          <a:bodyPr/>
          <a:lstStyle/>
          <a:p>
            <a:pPr>
              <a:defRPr/>
            </a:pPr>
            <a:r>
              <a:rPr lang="en-US" dirty="0">
                <a:solidFill>
                  <a:prstClr val="black">
                    <a:tint val="75000"/>
                  </a:prstClr>
                </a:solidFill>
              </a:rPr>
              <a:t>16/9/2022</a:t>
            </a:r>
          </a:p>
        </p:txBody>
      </p:sp>
      <p:sp>
        <p:nvSpPr>
          <p:cNvPr id="5" name="Footer Placeholder 4">
            <a:extLst>
              <a:ext uri="{FF2B5EF4-FFF2-40B4-BE49-F238E27FC236}">
                <a16:creationId xmlns:a16="http://schemas.microsoft.com/office/drawing/2014/main" id="{D54409FB-1F67-086C-3FA3-79E67BBA1AAE}"/>
              </a:ext>
            </a:extLst>
          </p:cNvPr>
          <p:cNvSpPr>
            <a:spLocks noGrp="1"/>
          </p:cNvSpPr>
          <p:nvPr>
            <p:ph type="ftr" sz="quarter" idx="11"/>
          </p:nvPr>
        </p:nvSpPr>
        <p:spPr/>
        <p:txBody>
          <a:bodyPr/>
          <a:lstStyle/>
          <a:p>
            <a:pPr>
              <a:defRPr/>
            </a:pPr>
            <a:r>
              <a:rPr lang="en-US" dirty="0">
                <a:solidFill>
                  <a:prstClr val="black">
                    <a:tint val="75000"/>
                  </a:prstClr>
                </a:solidFill>
              </a:rPr>
              <a:t>Google OAuth 2.0</a:t>
            </a:r>
          </a:p>
        </p:txBody>
      </p:sp>
      <p:sp>
        <p:nvSpPr>
          <p:cNvPr id="6" name="Slide Number Placeholder 5">
            <a:extLst>
              <a:ext uri="{FF2B5EF4-FFF2-40B4-BE49-F238E27FC236}">
                <a16:creationId xmlns:a16="http://schemas.microsoft.com/office/drawing/2014/main" id="{AC811446-6337-9877-F9D3-0483B051917E}"/>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15</a:t>
            </a:fld>
            <a:endParaRPr lang="en-US" dirty="0">
              <a:solidFill>
                <a:prstClr val="black">
                  <a:tint val="75000"/>
                </a:prstClr>
              </a:solidFill>
            </a:endParaRPr>
          </a:p>
        </p:txBody>
      </p:sp>
      <p:sp>
        <p:nvSpPr>
          <p:cNvPr id="8" name="Content Placeholder 7">
            <a:extLst>
              <a:ext uri="{FF2B5EF4-FFF2-40B4-BE49-F238E27FC236}">
                <a16:creationId xmlns:a16="http://schemas.microsoft.com/office/drawing/2014/main" id="{CD2357A9-15F6-EA31-C56B-78F91A780B5E}"/>
              </a:ext>
            </a:extLst>
          </p:cNvPr>
          <p:cNvSpPr>
            <a:spLocks noGrp="1"/>
          </p:cNvSpPr>
          <p:nvPr>
            <p:ph idx="1"/>
          </p:nvPr>
        </p:nvSpPr>
        <p:spPr>
          <a:xfrm>
            <a:off x="6394514" y="2257425"/>
            <a:ext cx="4709160" cy="2343149"/>
          </a:xfrm>
        </p:spPr>
        <p:txBody>
          <a:bodyPr>
            <a:normAutofit/>
          </a:bodyPr>
          <a:lstStyle/>
          <a:p>
            <a:pPr marL="342900" indent="-342900">
              <a:buFont typeface="Arial" panose="020B0604020202020204" pitchFamily="34" charset="0"/>
              <a:buChar char="•"/>
            </a:pPr>
            <a:r>
              <a:rPr lang="vi-VN" dirty="0">
                <a:latin typeface="Calibri Light" panose="020F0302020204030204" pitchFamily="34" charset="0"/>
                <a:cs typeface="Calibri Light" panose="020F0302020204030204" pitchFamily="34" charset="0"/>
              </a:rPr>
              <a:t>Người sử dụng yêu cầu truy nhập vào một ứng dụng nào đó của Google hoặc của một nhà cung cấp dịch vụ khác. </a:t>
            </a:r>
            <a:endParaRPr lang="en-US" dirty="0">
              <a:latin typeface="Calibri Light" panose="020F0302020204030204" pitchFamily="34" charset="0"/>
              <a:cs typeface="Calibri Light" panose="020F0302020204030204" pitchFamily="34" charset="0"/>
            </a:endParaRPr>
          </a:p>
          <a:p>
            <a:pPr marL="342900" indent="-342900">
              <a:buFont typeface="Arial" panose="020B0604020202020204" pitchFamily="34" charset="0"/>
              <a:buChar char="•"/>
            </a:pPr>
            <a:r>
              <a:rPr lang="vi-VN" dirty="0">
                <a:latin typeface="Calibri Light" panose="020F0302020204030204" pitchFamily="34" charset="0"/>
                <a:cs typeface="Calibri Light" panose="020F0302020204030204" pitchFamily="34" charset="0"/>
              </a:rPr>
              <a:t>Ứng dụng yêu cầu xác thực user.</a:t>
            </a:r>
            <a:endParaRPr lang="en-US"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2341086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animEffect transition="in" filter="fade">
                                      <p:cBhvr>
                                        <p:cTn id="14" dur="1000"/>
                                        <p:tgtEl>
                                          <p:spTgt spid="8">
                                            <p:txEl>
                                              <p:pRg st="1" end="1"/>
                                            </p:txEl>
                                          </p:spTgt>
                                        </p:tgtEl>
                                      </p:cBhvr>
                                    </p:animEffect>
                                    <p:anim calcmode="lin" valueType="num">
                                      <p:cBhvr>
                                        <p:cTn id="15"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6E1ECC0-19CB-68C3-634B-3FE74579D836}"/>
              </a:ext>
            </a:extLst>
          </p:cNvPr>
          <p:cNvSpPr>
            <a:spLocks noGrp="1"/>
          </p:cNvSpPr>
          <p:nvPr>
            <p:ph type="title"/>
          </p:nvPr>
        </p:nvSpPr>
        <p:spPr>
          <a:xfrm>
            <a:off x="6769570" y="530578"/>
            <a:ext cx="4771178" cy="1160110"/>
          </a:xfrm>
        </p:spPr>
        <p:txBody>
          <a:bodyPr vert="horz" lIns="91440" tIns="45720" rIns="91440" bIns="45720" rtlCol="0" anchor="ctr">
            <a:normAutofit/>
          </a:bodyPr>
          <a:lstStyle/>
          <a:p>
            <a:r>
              <a:rPr lang="en-US" sz="4400" b="1" kern="1200" dirty="0" err="1">
                <a:solidFill>
                  <a:schemeClr val="tx1"/>
                </a:solidFill>
                <a:latin typeface="Calibri" panose="020F0502020204030204" pitchFamily="34" charset="0"/>
                <a:cs typeface="Calibri" panose="020F0502020204030204" pitchFamily="34" charset="0"/>
              </a:rPr>
              <a:t>Bước</a:t>
            </a:r>
            <a:r>
              <a:rPr lang="en-US" sz="4400" b="1" kern="1200" dirty="0">
                <a:solidFill>
                  <a:schemeClr val="tx1"/>
                </a:solidFill>
                <a:latin typeface="Calibri" panose="020F0502020204030204" pitchFamily="34" charset="0"/>
                <a:cs typeface="Calibri" panose="020F0502020204030204" pitchFamily="34" charset="0"/>
              </a:rPr>
              <a:t> 1</a:t>
            </a:r>
          </a:p>
        </p:txBody>
      </p:sp>
      <p:sp>
        <p:nvSpPr>
          <p:cNvPr id="10" name="Text Placeholder 9">
            <a:extLst>
              <a:ext uri="{FF2B5EF4-FFF2-40B4-BE49-F238E27FC236}">
                <a16:creationId xmlns:a16="http://schemas.microsoft.com/office/drawing/2014/main" id="{9E2AADA4-C112-0C77-7B22-F87176E14647}"/>
              </a:ext>
            </a:extLst>
          </p:cNvPr>
          <p:cNvSpPr>
            <a:spLocks noGrp="1"/>
          </p:cNvSpPr>
          <p:nvPr>
            <p:ph type="body" sz="half" idx="2"/>
          </p:nvPr>
        </p:nvSpPr>
        <p:spPr>
          <a:xfrm>
            <a:off x="6769570" y="1825625"/>
            <a:ext cx="4771178" cy="4388908"/>
          </a:xfrm>
        </p:spPr>
        <p:txBody>
          <a:bodyPr vert="horz" lIns="91440" tIns="45720" rIns="91440" bIns="45720" rtlCol="0">
            <a:normAutofit/>
          </a:bodyPr>
          <a:lstStyle/>
          <a:p>
            <a:pPr indent="-2286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Như trong </a:t>
            </a:r>
            <a:r>
              <a:rPr lang="en-US" sz="2400" dirty="0" err="1">
                <a:latin typeface="Calibri Light" panose="020F0302020204030204" pitchFamily="34" charset="0"/>
                <a:cs typeface="Calibri Light" panose="020F0302020204030204" pitchFamily="34" charset="0"/>
              </a:rPr>
              <a:t>hình</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bên</a:t>
            </a:r>
            <a:r>
              <a:rPr lang="en-US" sz="2400" dirty="0">
                <a:latin typeface="Calibri Light" panose="020F0302020204030204" pitchFamily="34" charset="0"/>
                <a:cs typeface="Calibri Light" panose="020F0302020204030204" pitchFamily="34" charset="0"/>
              </a:rPr>
              <a:t>, ta có </a:t>
            </a:r>
            <a:r>
              <a:rPr lang="en-US" sz="2400" dirty="0" err="1">
                <a:latin typeface="Calibri Light" panose="020F0302020204030204" pitchFamily="34" charset="0"/>
                <a:cs typeface="Calibri Light" panose="020F0302020204030204" pitchFamily="34" charset="0"/>
              </a:rPr>
              <a:t>thể</a:t>
            </a:r>
            <a:r>
              <a:rPr lang="en-US" sz="2400" dirty="0">
                <a:latin typeface="Calibri Light" panose="020F0302020204030204" pitchFamily="34" charset="0"/>
                <a:cs typeface="Calibri Light" panose="020F0302020204030204" pitchFamily="34" charset="0"/>
              </a:rPr>
              <a:t> thấy để </a:t>
            </a:r>
            <a:r>
              <a:rPr lang="en-US" sz="2400" dirty="0" err="1">
                <a:latin typeface="Calibri Light" panose="020F0302020204030204" pitchFamily="34" charset="0"/>
                <a:cs typeface="Calibri Light" panose="020F0302020204030204" pitchFamily="34" charset="0"/>
              </a:rPr>
              <a:t>đăng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nhập</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vào</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trang</a:t>
            </a:r>
            <a:r>
              <a:rPr lang="en-US" sz="2400" dirty="0">
                <a:latin typeface="Calibri Light" panose="020F0302020204030204" pitchFamily="34" charset="0"/>
                <a:cs typeface="Calibri Light" panose="020F0302020204030204" pitchFamily="34" charset="0"/>
              </a:rPr>
              <a:t> web, ta có </a:t>
            </a:r>
            <a:r>
              <a:rPr lang="en-US" sz="2400" dirty="0" err="1">
                <a:latin typeface="Calibri Light" panose="020F0302020204030204" pitchFamily="34" charset="0"/>
                <a:cs typeface="Calibri Light" panose="020F0302020204030204" pitchFamily="34" charset="0"/>
              </a:rPr>
              <a:t>một</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lựa</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chọn</a:t>
            </a:r>
            <a:r>
              <a:rPr lang="en-US" sz="2400" dirty="0">
                <a:latin typeface="Calibri Light" panose="020F0302020204030204" pitchFamily="34" charset="0"/>
                <a:cs typeface="Calibri Light" panose="020F0302020204030204" pitchFamily="34" charset="0"/>
              </a:rPr>
              <a:t> là </a:t>
            </a:r>
            <a:r>
              <a:rPr lang="en-US" sz="2400" dirty="0" err="1">
                <a:latin typeface="Calibri Light" panose="020F0302020204030204" pitchFamily="34" charset="0"/>
                <a:cs typeface="Calibri Light" panose="020F0302020204030204" pitchFamily="34" charset="0"/>
              </a:rPr>
              <a:t>đăng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nhập</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với</a:t>
            </a:r>
            <a:r>
              <a:rPr lang="en-US" sz="2400" dirty="0">
                <a:latin typeface="Calibri Light" panose="020F0302020204030204" pitchFamily="34" charset="0"/>
                <a:cs typeface="Calibri Light" panose="020F0302020204030204" pitchFamily="34" charset="0"/>
              </a:rPr>
              <a:t> google.</a:t>
            </a:r>
          </a:p>
          <a:p>
            <a:pPr indent="-228600">
              <a:buFont typeface="Arial" panose="020B0604020202020204" pitchFamily="34" charset="0"/>
              <a:buChar char="•"/>
            </a:pPr>
            <a:endParaRPr lang="en-US" sz="2400" dirty="0"/>
          </a:p>
        </p:txBody>
      </p:sp>
      <p:sp>
        <p:nvSpPr>
          <p:cNvPr id="3" name="Date Placeholder 2">
            <a:extLst>
              <a:ext uri="{FF2B5EF4-FFF2-40B4-BE49-F238E27FC236}">
                <a16:creationId xmlns:a16="http://schemas.microsoft.com/office/drawing/2014/main" id="{910E9A1C-459D-1A3C-9428-562709152FF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dirty="0">
                <a:solidFill>
                  <a:prstClr val="black">
                    <a:lumMod val="50000"/>
                    <a:lumOff val="50000"/>
                  </a:prstClr>
                </a:solidFill>
              </a:rPr>
              <a:t>16/9/2022</a:t>
            </a:r>
          </a:p>
        </p:txBody>
      </p:sp>
      <p:sp>
        <p:nvSpPr>
          <p:cNvPr id="4" name="Footer Placeholder 3">
            <a:extLst>
              <a:ext uri="{FF2B5EF4-FFF2-40B4-BE49-F238E27FC236}">
                <a16:creationId xmlns:a16="http://schemas.microsoft.com/office/drawing/2014/main" id="{4EF58809-95CD-E81A-B599-4F0CD043998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kern="1200" cap="none" spc="0" baseline="0" dirty="0">
                <a:solidFill>
                  <a:prstClr val="black">
                    <a:lumMod val="50000"/>
                    <a:lumOff val="50000"/>
                  </a:prstClr>
                </a:solidFill>
                <a:latin typeface="+mn-lt"/>
                <a:ea typeface="+mn-ea"/>
                <a:cs typeface="+mn-cs"/>
              </a:rPr>
              <a:t>Google </a:t>
            </a:r>
            <a:r>
              <a:rPr lang="en-US" kern="1200" cap="none" spc="0" baseline="0" dirty="0" err="1">
                <a:solidFill>
                  <a:prstClr val="black">
                    <a:lumMod val="50000"/>
                    <a:lumOff val="50000"/>
                  </a:prstClr>
                </a:solidFill>
                <a:latin typeface="+mn-lt"/>
                <a:ea typeface="+mn-ea"/>
                <a:cs typeface="+mn-cs"/>
              </a:rPr>
              <a:t>Oauth</a:t>
            </a:r>
            <a:r>
              <a:rPr lang="en-US" kern="1200" cap="none" spc="0" baseline="0" dirty="0">
                <a:solidFill>
                  <a:prstClr val="black">
                    <a:lumMod val="50000"/>
                    <a:lumOff val="50000"/>
                  </a:prstClr>
                </a:solidFill>
                <a:latin typeface="+mn-lt"/>
                <a:ea typeface="+mn-ea"/>
                <a:cs typeface="+mn-cs"/>
              </a:rPr>
              <a:t> 2.0</a:t>
            </a:r>
          </a:p>
        </p:txBody>
      </p:sp>
      <p:sp>
        <p:nvSpPr>
          <p:cNvPr id="5" name="Slide Number Placeholder 4">
            <a:extLst>
              <a:ext uri="{FF2B5EF4-FFF2-40B4-BE49-F238E27FC236}">
                <a16:creationId xmlns:a16="http://schemas.microsoft.com/office/drawing/2014/main" id="{A97A926F-B2B3-ECF2-36A9-0361EC2DDF1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a:solidFill>
                  <a:prstClr val="black">
                    <a:lumMod val="50000"/>
                    <a:lumOff val="50000"/>
                  </a:prstClr>
                </a:solidFill>
              </a:rPr>
              <a:pPr>
                <a:spcAft>
                  <a:spcPts val="600"/>
                </a:spcAft>
                <a:defRPr/>
              </a:pPr>
              <a:t>16</a:t>
            </a:fld>
            <a:endParaRPr lang="en-US">
              <a:solidFill>
                <a:prstClr val="black">
                  <a:lumMod val="50000"/>
                  <a:lumOff val="50000"/>
                </a:prstClr>
              </a:solidFill>
            </a:endParaRPr>
          </a:p>
        </p:txBody>
      </p:sp>
      <p:pic>
        <p:nvPicPr>
          <p:cNvPr id="14" name="Picture 13">
            <a:extLst>
              <a:ext uri="{FF2B5EF4-FFF2-40B4-BE49-F238E27FC236}">
                <a16:creationId xmlns:a16="http://schemas.microsoft.com/office/drawing/2014/main" id="{1BEEF024-4C4E-FD45-7F3E-876DB9920D19}"/>
              </a:ext>
            </a:extLst>
          </p:cNvPr>
          <p:cNvPicPr>
            <a:picLocks noChangeAspect="1"/>
          </p:cNvPicPr>
          <p:nvPr/>
        </p:nvPicPr>
        <p:blipFill>
          <a:blip r:embed="rId2"/>
          <a:stretch>
            <a:fillRect/>
          </a:stretch>
        </p:blipFill>
        <p:spPr>
          <a:xfrm>
            <a:off x="339435" y="1724489"/>
            <a:ext cx="6270058" cy="3321171"/>
          </a:xfrm>
          <a:prstGeom prst="rect">
            <a:avLst/>
          </a:prstGeom>
        </p:spPr>
      </p:pic>
    </p:spTree>
    <p:extLst>
      <p:ext uri="{BB962C8B-B14F-4D97-AF65-F5344CB8AC3E}">
        <p14:creationId xmlns:p14="http://schemas.microsoft.com/office/powerpoint/2010/main" val="2063745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04E693F-B1F4-4A51-4082-C67F28F07077}"/>
              </a:ext>
            </a:extLst>
          </p:cNvPr>
          <p:cNvSpPr>
            <a:spLocks noGrp="1"/>
          </p:cNvSpPr>
          <p:nvPr>
            <p:ph type="title"/>
          </p:nvPr>
        </p:nvSpPr>
        <p:spPr/>
        <p:txBody>
          <a:bodyPr/>
          <a:lstStyle/>
          <a:p>
            <a:r>
              <a:rPr lang="en-US" b="1" dirty="0" err="1">
                <a:latin typeface="Calibri" panose="020F0502020204030204" pitchFamily="34" charset="0"/>
                <a:cs typeface="Calibri" panose="020F0502020204030204" pitchFamily="34" charset="0"/>
              </a:rPr>
              <a:t>Bước</a:t>
            </a:r>
            <a:r>
              <a:rPr lang="en-US" b="1" dirty="0">
                <a:latin typeface="Calibri" panose="020F0502020204030204" pitchFamily="34" charset="0"/>
                <a:cs typeface="Calibri" panose="020F0502020204030204" pitchFamily="34" charset="0"/>
              </a:rPr>
              <a:t> 2</a:t>
            </a:r>
          </a:p>
        </p:txBody>
      </p:sp>
      <p:sp>
        <p:nvSpPr>
          <p:cNvPr id="4" name="Date Placeholder 3">
            <a:extLst>
              <a:ext uri="{FF2B5EF4-FFF2-40B4-BE49-F238E27FC236}">
                <a16:creationId xmlns:a16="http://schemas.microsoft.com/office/drawing/2014/main" id="{E170A45A-692F-2447-05E2-8281BF4CA291}"/>
              </a:ext>
            </a:extLst>
          </p:cNvPr>
          <p:cNvSpPr>
            <a:spLocks noGrp="1"/>
          </p:cNvSpPr>
          <p:nvPr>
            <p:ph type="dt" sz="half" idx="10"/>
          </p:nvPr>
        </p:nvSpPr>
        <p:spPr/>
        <p:txBody>
          <a:bodyPr/>
          <a:lstStyle/>
          <a:p>
            <a:pPr>
              <a:defRPr/>
            </a:pPr>
            <a:r>
              <a:rPr lang="en-US" dirty="0">
                <a:solidFill>
                  <a:prstClr val="black">
                    <a:tint val="75000"/>
                  </a:prstClr>
                </a:solidFill>
              </a:rPr>
              <a:t>16/9/2022</a:t>
            </a:r>
          </a:p>
        </p:txBody>
      </p:sp>
      <p:sp>
        <p:nvSpPr>
          <p:cNvPr id="5" name="Footer Placeholder 4">
            <a:extLst>
              <a:ext uri="{FF2B5EF4-FFF2-40B4-BE49-F238E27FC236}">
                <a16:creationId xmlns:a16="http://schemas.microsoft.com/office/drawing/2014/main" id="{D54409FB-1F67-086C-3FA3-79E67BBA1AAE}"/>
              </a:ext>
            </a:extLst>
          </p:cNvPr>
          <p:cNvSpPr>
            <a:spLocks noGrp="1"/>
          </p:cNvSpPr>
          <p:nvPr>
            <p:ph type="ftr" sz="quarter" idx="11"/>
          </p:nvPr>
        </p:nvSpPr>
        <p:spPr/>
        <p:txBody>
          <a:bodyPr/>
          <a:lstStyle/>
          <a:p>
            <a:pPr>
              <a:defRPr/>
            </a:pPr>
            <a:r>
              <a:rPr lang="en-US" dirty="0">
                <a:solidFill>
                  <a:prstClr val="black">
                    <a:tint val="75000"/>
                  </a:prstClr>
                </a:solidFill>
              </a:rPr>
              <a:t>Google </a:t>
            </a:r>
            <a:r>
              <a:rPr lang="en-US" dirty="0" err="1">
                <a:solidFill>
                  <a:prstClr val="black">
                    <a:tint val="75000"/>
                  </a:prstClr>
                </a:solidFill>
              </a:rPr>
              <a:t>Oauth</a:t>
            </a:r>
            <a:r>
              <a:rPr lang="en-US" dirty="0">
                <a:solidFill>
                  <a:prstClr val="black">
                    <a:tint val="75000"/>
                  </a:prstClr>
                </a:solidFill>
              </a:rPr>
              <a:t> 2.0</a:t>
            </a:r>
          </a:p>
        </p:txBody>
      </p:sp>
      <p:sp>
        <p:nvSpPr>
          <p:cNvPr id="6" name="Slide Number Placeholder 5">
            <a:extLst>
              <a:ext uri="{FF2B5EF4-FFF2-40B4-BE49-F238E27FC236}">
                <a16:creationId xmlns:a16="http://schemas.microsoft.com/office/drawing/2014/main" id="{AC811446-6337-9877-F9D3-0483B051917E}"/>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17</a:t>
            </a:fld>
            <a:endParaRPr lang="en-US" dirty="0">
              <a:solidFill>
                <a:prstClr val="black">
                  <a:tint val="75000"/>
                </a:prstClr>
              </a:solidFill>
            </a:endParaRPr>
          </a:p>
        </p:txBody>
      </p:sp>
      <p:sp>
        <p:nvSpPr>
          <p:cNvPr id="8" name="Content Placeholder 7">
            <a:extLst>
              <a:ext uri="{FF2B5EF4-FFF2-40B4-BE49-F238E27FC236}">
                <a16:creationId xmlns:a16="http://schemas.microsoft.com/office/drawing/2014/main" id="{CD2357A9-15F6-EA31-C56B-78F91A780B5E}"/>
              </a:ext>
            </a:extLst>
          </p:cNvPr>
          <p:cNvSpPr>
            <a:spLocks noGrp="1"/>
          </p:cNvSpPr>
          <p:nvPr>
            <p:ph idx="1"/>
          </p:nvPr>
        </p:nvSpPr>
        <p:spPr>
          <a:xfrm>
            <a:off x="6394514" y="2257425"/>
            <a:ext cx="4709160" cy="2343149"/>
          </a:xfrm>
        </p:spPr>
        <p:txBody>
          <a:bodyPr>
            <a:normAutofit/>
          </a:bodyPr>
          <a:lstStyle/>
          <a:p>
            <a:pPr marL="342900" indent="-342900">
              <a:buFont typeface="Arial" panose="020B0604020202020204" pitchFamily="34" charset="0"/>
              <a:buChar char="•"/>
            </a:pPr>
            <a:r>
              <a:rPr lang="en-US" dirty="0" err="1">
                <a:latin typeface="Calibri Light" panose="020F0302020204030204" pitchFamily="34" charset="0"/>
                <a:cs typeface="Calibri Light" panose="020F0302020204030204" pitchFamily="34" charset="0"/>
              </a:rPr>
              <a:t>Người</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dùng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được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điều</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hướng</a:t>
            </a:r>
            <a:r>
              <a:rPr lang="en-US" dirty="0">
                <a:latin typeface="Calibri Light" panose="020F0302020204030204" pitchFamily="34" charset="0"/>
                <a:cs typeface="Calibri Light" panose="020F0302020204030204" pitchFamily="34" charset="0"/>
              </a:rPr>
              <a:t> đến </a:t>
            </a:r>
            <a:r>
              <a:rPr lang="en-US" dirty="0" err="1">
                <a:latin typeface="Calibri Light" panose="020F0302020204030204" pitchFamily="34" charset="0"/>
                <a:cs typeface="Calibri Light" panose="020F0302020204030204" pitchFamily="34" charset="0"/>
              </a:rPr>
              <a:t>trang</a:t>
            </a:r>
            <a:r>
              <a:rPr lang="en-US" dirty="0">
                <a:latin typeface="Calibri Light" panose="020F0302020204030204" pitchFamily="34" charset="0"/>
                <a:cs typeface="Calibri Light" panose="020F0302020204030204" pitchFamily="34" charset="0"/>
              </a:rPr>
              <a:t> web login của google </a:t>
            </a:r>
            <a:r>
              <a:rPr lang="en-US" dirty="0" err="1">
                <a:latin typeface="Calibri Light" panose="020F0302020204030204" pitchFamily="34" charset="0"/>
                <a:cs typeface="Calibri Light" panose="020F0302020204030204" pitchFamily="34" charset="0"/>
              </a:rPr>
              <a:t>với</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lời</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nhắc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hãy</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chọn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tài</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khoản</a:t>
            </a:r>
            <a:r>
              <a:rPr lang="en-US" dirty="0">
                <a:latin typeface="Calibri Light" panose="020F0302020204030204" pitchFamily="34" charset="0"/>
                <a:cs typeface="Calibri Light" panose="020F0302020204030204" pitchFamily="34" charset="0"/>
              </a:rPr>
              <a:t> google của </a:t>
            </a:r>
            <a:r>
              <a:rPr lang="en-US" dirty="0" err="1">
                <a:latin typeface="Calibri Light" panose="020F0302020204030204" pitchFamily="34" charset="0"/>
                <a:cs typeface="Calibri Light" panose="020F0302020204030204" pitchFamily="34" charset="0"/>
              </a:rPr>
              <a:t>mình</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và</a:t>
            </a:r>
            <a:r>
              <a:rPr lang="en-US" dirty="0">
                <a:latin typeface="Calibri Light" panose="020F0302020204030204" pitchFamily="34" charset="0"/>
                <a:cs typeface="Calibri Light" panose="020F0302020204030204" pitchFamily="34" charset="0"/>
              </a:rPr>
              <a:t> login</a:t>
            </a:r>
          </a:p>
        </p:txBody>
      </p:sp>
    </p:spTree>
    <p:extLst>
      <p:ext uri="{BB962C8B-B14F-4D97-AF65-F5344CB8AC3E}">
        <p14:creationId xmlns:p14="http://schemas.microsoft.com/office/powerpoint/2010/main" val="4068177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6E1ECC0-19CB-68C3-634B-3FE74579D836}"/>
              </a:ext>
            </a:extLst>
          </p:cNvPr>
          <p:cNvSpPr>
            <a:spLocks noGrp="1"/>
          </p:cNvSpPr>
          <p:nvPr>
            <p:ph type="title"/>
          </p:nvPr>
        </p:nvSpPr>
        <p:spPr>
          <a:xfrm>
            <a:off x="6769570" y="530578"/>
            <a:ext cx="4771178" cy="1160110"/>
          </a:xfrm>
        </p:spPr>
        <p:txBody>
          <a:bodyPr vert="horz" lIns="91440" tIns="45720" rIns="91440" bIns="45720" rtlCol="0" anchor="ctr">
            <a:normAutofit/>
          </a:bodyPr>
          <a:lstStyle/>
          <a:p>
            <a:r>
              <a:rPr lang="en-US" sz="4400" b="1" kern="1200" dirty="0" err="1">
                <a:solidFill>
                  <a:schemeClr val="tx1"/>
                </a:solidFill>
                <a:latin typeface="Calibri" panose="020F0502020204030204" pitchFamily="34" charset="0"/>
                <a:cs typeface="Calibri" panose="020F0502020204030204" pitchFamily="34" charset="0"/>
              </a:rPr>
              <a:t>Bước</a:t>
            </a:r>
            <a:r>
              <a:rPr lang="en-US" sz="4400" b="1" kern="1200" dirty="0">
                <a:solidFill>
                  <a:schemeClr val="tx1"/>
                </a:solidFill>
                <a:latin typeface="Calibri" panose="020F0502020204030204" pitchFamily="34" charset="0"/>
                <a:cs typeface="Calibri" panose="020F0502020204030204" pitchFamily="34" charset="0"/>
              </a:rPr>
              <a:t> 2</a:t>
            </a:r>
          </a:p>
        </p:txBody>
      </p:sp>
      <p:sp>
        <p:nvSpPr>
          <p:cNvPr id="10" name="Text Placeholder 9">
            <a:extLst>
              <a:ext uri="{FF2B5EF4-FFF2-40B4-BE49-F238E27FC236}">
                <a16:creationId xmlns:a16="http://schemas.microsoft.com/office/drawing/2014/main" id="{9E2AADA4-C112-0C77-7B22-F87176E14647}"/>
              </a:ext>
            </a:extLst>
          </p:cNvPr>
          <p:cNvSpPr>
            <a:spLocks noGrp="1"/>
          </p:cNvSpPr>
          <p:nvPr>
            <p:ph type="body" sz="half" idx="2"/>
          </p:nvPr>
        </p:nvSpPr>
        <p:spPr>
          <a:xfrm>
            <a:off x="6769570" y="1825625"/>
            <a:ext cx="4771178" cy="4388908"/>
          </a:xfrm>
        </p:spPr>
        <p:txBody>
          <a:bodyPr vert="horz" lIns="91440" tIns="45720" rIns="91440" bIns="45720" rtlCol="0">
            <a:normAutofit/>
          </a:bodyPr>
          <a:lstStyle/>
          <a:p>
            <a:pPr indent="-2286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Google </a:t>
            </a:r>
            <a:r>
              <a:rPr lang="en-US" sz="2400" dirty="0" err="1">
                <a:latin typeface="Calibri Light" panose="020F0302020204030204" pitchFamily="34" charset="0"/>
                <a:cs typeface="Calibri Light" panose="020F0302020204030204" pitchFamily="34" charset="0"/>
              </a:rPr>
              <a:t>sẽ</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đưa</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ra</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các</a:t>
            </a:r>
            <a:r>
              <a:rPr lang="en-US" sz="2400" dirty="0">
                <a:latin typeface="Calibri Light" panose="020F0302020204030204" pitchFamily="34" charset="0"/>
                <a:cs typeface="Calibri Light" panose="020F0302020204030204" pitchFamily="34" charset="0"/>
              </a:rPr>
              <a:t> danh </a:t>
            </a:r>
            <a:r>
              <a:rPr lang="en-US" sz="2400" dirty="0" err="1">
                <a:latin typeface="Calibri Light" panose="020F0302020204030204" pitchFamily="34" charset="0"/>
                <a:cs typeface="Calibri Light" panose="020F0302020204030204" pitchFamily="34" charset="0"/>
              </a:rPr>
              <a:t>sách</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tài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khoản</a:t>
            </a:r>
            <a:r>
              <a:rPr lang="en-US" sz="2400" dirty="0">
                <a:latin typeface="Calibri Light" panose="020F0302020204030204" pitchFamily="34" charset="0"/>
                <a:cs typeface="Calibri Light" panose="020F0302020204030204" pitchFamily="34" charset="0"/>
              </a:rPr>
              <a:t> google mà bạn </a:t>
            </a:r>
            <a:r>
              <a:rPr lang="en-US" sz="2400" dirty="0" err="1">
                <a:latin typeface="Calibri Light" panose="020F0302020204030204" pitchFamily="34" charset="0"/>
                <a:cs typeface="Calibri Light" panose="020F0302020204030204" pitchFamily="34" charset="0"/>
              </a:rPr>
              <a:t>đã</a:t>
            </a:r>
            <a:r>
              <a:rPr lang="en-US" sz="2400" dirty="0">
                <a:latin typeface="Calibri Light" panose="020F0302020204030204" pitchFamily="34" charset="0"/>
                <a:cs typeface="Calibri Light" panose="020F0302020204030204" pitchFamily="34" charset="0"/>
              </a:rPr>
              <a:t> login </a:t>
            </a:r>
            <a:r>
              <a:rPr lang="en-US" sz="2400" dirty="0" err="1">
                <a:latin typeface="Calibri Light" panose="020F0302020204030204" pitchFamily="34" charset="0"/>
                <a:cs typeface="Calibri Light" panose="020F0302020204030204" pitchFamily="34" charset="0"/>
              </a:rPr>
              <a:t>trước</a:t>
            </a:r>
            <a:r>
              <a:rPr lang="en-US" sz="2400" dirty="0">
                <a:latin typeface="Calibri Light" panose="020F0302020204030204" pitchFamily="34" charset="0"/>
                <a:cs typeface="Calibri Light" panose="020F0302020204030204" pitchFamily="34" charset="0"/>
              </a:rPr>
              <a:t> đó </a:t>
            </a:r>
            <a:r>
              <a:rPr lang="en-US" sz="2400" dirty="0" err="1">
                <a:latin typeface="Calibri Light" panose="020F0302020204030204" pitchFamily="34" charset="0"/>
                <a:cs typeface="Calibri Light" panose="020F0302020204030204" pitchFamily="34" charset="0"/>
              </a:rPr>
              <a:t>cũng</a:t>
            </a:r>
            <a:r>
              <a:rPr lang="en-US" sz="2400" dirty="0">
                <a:latin typeface="Calibri Light" panose="020F0302020204030204" pitchFamily="34" charset="0"/>
                <a:cs typeface="Calibri Light" panose="020F0302020204030204" pitchFamily="34" charset="0"/>
              </a:rPr>
              <a:t> như </a:t>
            </a:r>
            <a:r>
              <a:rPr lang="en-US" sz="2400" dirty="0" err="1">
                <a:latin typeface="Calibri Light" panose="020F0302020204030204" pitchFamily="34" charset="0"/>
                <a:cs typeface="Calibri Light" panose="020F0302020204030204" pitchFamily="34" charset="0"/>
              </a:rPr>
              <a:t>cho</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phép</a:t>
            </a:r>
            <a:r>
              <a:rPr lang="en-US" sz="2400" dirty="0">
                <a:latin typeface="Calibri Light" panose="020F0302020204030204" pitchFamily="34" charset="0"/>
                <a:cs typeface="Calibri Light" panose="020F0302020204030204" pitchFamily="34" charset="0"/>
              </a:rPr>
              <a:t> bạn </a:t>
            </a:r>
            <a:r>
              <a:rPr lang="en-US" sz="2400" dirty="0" err="1">
                <a:latin typeface="Calibri Light" panose="020F0302020204030204" pitchFamily="34" charset="0"/>
                <a:cs typeface="Calibri Light" panose="020F0302020204030204" pitchFamily="34" charset="0"/>
              </a:rPr>
              <a:t>sử</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dụng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một</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tài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khoản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khác</a:t>
            </a:r>
            <a:r>
              <a:rPr lang="en-US" sz="2400" dirty="0">
                <a:latin typeface="Calibri Light" panose="020F0302020204030204" pitchFamily="34" charset="0"/>
                <a:cs typeface="Calibri Light" panose="020F0302020204030204" pitchFamily="34" charset="0"/>
              </a:rPr>
              <a:t>.</a:t>
            </a:r>
          </a:p>
          <a:p>
            <a:pPr indent="-228600">
              <a:buFont typeface="Arial" panose="020B0604020202020204" pitchFamily="34" charset="0"/>
              <a:buChar char="•"/>
            </a:pPr>
            <a:endParaRPr lang="en-US" sz="2400" dirty="0"/>
          </a:p>
        </p:txBody>
      </p:sp>
      <p:sp>
        <p:nvSpPr>
          <p:cNvPr id="3" name="Date Placeholder 2">
            <a:extLst>
              <a:ext uri="{FF2B5EF4-FFF2-40B4-BE49-F238E27FC236}">
                <a16:creationId xmlns:a16="http://schemas.microsoft.com/office/drawing/2014/main" id="{910E9A1C-459D-1A3C-9428-562709152FF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a:solidFill>
                  <a:prstClr val="black">
                    <a:lumMod val="50000"/>
                    <a:lumOff val="50000"/>
                  </a:prstClr>
                </a:solidFill>
              </a:rPr>
              <a:t>9/3/20XX</a:t>
            </a:r>
          </a:p>
        </p:txBody>
      </p:sp>
      <p:sp>
        <p:nvSpPr>
          <p:cNvPr id="4" name="Footer Placeholder 3">
            <a:extLst>
              <a:ext uri="{FF2B5EF4-FFF2-40B4-BE49-F238E27FC236}">
                <a16:creationId xmlns:a16="http://schemas.microsoft.com/office/drawing/2014/main" id="{4EF58809-95CD-E81A-B599-4F0CD043998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kern="1200" cap="none" spc="0" baseline="0" dirty="0">
                <a:solidFill>
                  <a:prstClr val="black">
                    <a:lumMod val="50000"/>
                    <a:lumOff val="50000"/>
                  </a:prstClr>
                </a:solidFill>
                <a:latin typeface="+mn-lt"/>
                <a:ea typeface="+mn-ea"/>
                <a:cs typeface="+mn-cs"/>
              </a:rPr>
              <a:t>Google OAuth 2.0</a:t>
            </a:r>
          </a:p>
        </p:txBody>
      </p:sp>
      <p:sp>
        <p:nvSpPr>
          <p:cNvPr id="5" name="Slide Number Placeholder 4">
            <a:extLst>
              <a:ext uri="{FF2B5EF4-FFF2-40B4-BE49-F238E27FC236}">
                <a16:creationId xmlns:a16="http://schemas.microsoft.com/office/drawing/2014/main" id="{A97A926F-B2B3-ECF2-36A9-0361EC2DDF1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a:solidFill>
                  <a:prstClr val="black">
                    <a:lumMod val="50000"/>
                    <a:lumOff val="50000"/>
                  </a:prstClr>
                </a:solidFill>
              </a:rPr>
              <a:pPr>
                <a:spcAft>
                  <a:spcPts val="600"/>
                </a:spcAft>
                <a:defRPr/>
              </a:pPr>
              <a:t>18</a:t>
            </a:fld>
            <a:endParaRPr lang="en-US">
              <a:solidFill>
                <a:prstClr val="black">
                  <a:lumMod val="50000"/>
                  <a:lumOff val="50000"/>
                </a:prstClr>
              </a:solidFill>
            </a:endParaRPr>
          </a:p>
        </p:txBody>
      </p:sp>
      <p:pic>
        <p:nvPicPr>
          <p:cNvPr id="8" name="Picture 7">
            <a:extLst>
              <a:ext uri="{FF2B5EF4-FFF2-40B4-BE49-F238E27FC236}">
                <a16:creationId xmlns:a16="http://schemas.microsoft.com/office/drawing/2014/main" id="{B90BB4A5-3E5B-8010-7D9E-2A312E8C04DA}"/>
              </a:ext>
            </a:extLst>
          </p:cNvPr>
          <p:cNvPicPr>
            <a:picLocks noChangeAspect="1"/>
          </p:cNvPicPr>
          <p:nvPr/>
        </p:nvPicPr>
        <p:blipFill>
          <a:blip r:embed="rId2"/>
          <a:stretch>
            <a:fillRect/>
          </a:stretch>
        </p:blipFill>
        <p:spPr>
          <a:xfrm>
            <a:off x="343584" y="1710786"/>
            <a:ext cx="6273818" cy="3348577"/>
          </a:xfrm>
          <a:prstGeom prst="rect">
            <a:avLst/>
          </a:prstGeom>
        </p:spPr>
      </p:pic>
    </p:spTree>
    <p:extLst>
      <p:ext uri="{BB962C8B-B14F-4D97-AF65-F5344CB8AC3E}">
        <p14:creationId xmlns:p14="http://schemas.microsoft.com/office/powerpoint/2010/main" val="3640187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 calcmode="lin" valueType="num">
                                      <p:cBhvr additive="base">
                                        <p:cTn id="12"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barn(inVertical)">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04E693F-B1F4-4A51-4082-C67F28F07077}"/>
              </a:ext>
            </a:extLst>
          </p:cNvPr>
          <p:cNvSpPr>
            <a:spLocks noGrp="1"/>
          </p:cNvSpPr>
          <p:nvPr>
            <p:ph type="title"/>
          </p:nvPr>
        </p:nvSpPr>
        <p:spPr/>
        <p:txBody>
          <a:bodyPr/>
          <a:lstStyle/>
          <a:p>
            <a:r>
              <a:rPr lang="en-US" b="1" dirty="0" err="1">
                <a:latin typeface="Calibri" panose="020F0502020204030204" pitchFamily="34" charset="0"/>
                <a:cs typeface="Calibri" panose="020F0502020204030204" pitchFamily="34" charset="0"/>
              </a:rPr>
              <a:t>Bước</a:t>
            </a:r>
            <a:r>
              <a:rPr lang="en-US" b="1" dirty="0">
                <a:latin typeface="Calibri" panose="020F0502020204030204" pitchFamily="34" charset="0"/>
                <a:cs typeface="Calibri" panose="020F0502020204030204" pitchFamily="34" charset="0"/>
              </a:rPr>
              <a:t> 3</a:t>
            </a:r>
          </a:p>
        </p:txBody>
      </p:sp>
      <p:sp>
        <p:nvSpPr>
          <p:cNvPr id="4" name="Date Placeholder 3">
            <a:extLst>
              <a:ext uri="{FF2B5EF4-FFF2-40B4-BE49-F238E27FC236}">
                <a16:creationId xmlns:a16="http://schemas.microsoft.com/office/drawing/2014/main" id="{E170A45A-692F-2447-05E2-8281BF4CA291}"/>
              </a:ext>
            </a:extLst>
          </p:cNvPr>
          <p:cNvSpPr>
            <a:spLocks noGrp="1"/>
          </p:cNvSpPr>
          <p:nvPr>
            <p:ph type="dt" sz="half" idx="10"/>
          </p:nvPr>
        </p:nvSpPr>
        <p:spPr/>
        <p:txBody>
          <a:bodyPr/>
          <a:lstStyle/>
          <a:p>
            <a:pPr>
              <a:defRPr/>
            </a:pPr>
            <a:r>
              <a:rPr lang="en-US" dirty="0">
                <a:solidFill>
                  <a:prstClr val="black">
                    <a:tint val="75000"/>
                  </a:prstClr>
                </a:solidFill>
              </a:rPr>
              <a:t>16/9/2022</a:t>
            </a:r>
          </a:p>
        </p:txBody>
      </p:sp>
      <p:sp>
        <p:nvSpPr>
          <p:cNvPr id="5" name="Footer Placeholder 4">
            <a:extLst>
              <a:ext uri="{FF2B5EF4-FFF2-40B4-BE49-F238E27FC236}">
                <a16:creationId xmlns:a16="http://schemas.microsoft.com/office/drawing/2014/main" id="{D54409FB-1F67-086C-3FA3-79E67BBA1AAE}"/>
              </a:ext>
            </a:extLst>
          </p:cNvPr>
          <p:cNvSpPr>
            <a:spLocks noGrp="1"/>
          </p:cNvSpPr>
          <p:nvPr>
            <p:ph type="ftr" sz="quarter" idx="11"/>
          </p:nvPr>
        </p:nvSpPr>
        <p:spPr/>
        <p:txBody>
          <a:bodyPr/>
          <a:lstStyle/>
          <a:p>
            <a:pPr>
              <a:defRPr/>
            </a:pPr>
            <a:r>
              <a:rPr lang="en-US" dirty="0">
                <a:solidFill>
                  <a:prstClr val="black">
                    <a:tint val="75000"/>
                  </a:prstClr>
                </a:solidFill>
              </a:rPr>
              <a:t>Google OAuth 2.0</a:t>
            </a:r>
          </a:p>
        </p:txBody>
      </p:sp>
      <p:sp>
        <p:nvSpPr>
          <p:cNvPr id="6" name="Slide Number Placeholder 5">
            <a:extLst>
              <a:ext uri="{FF2B5EF4-FFF2-40B4-BE49-F238E27FC236}">
                <a16:creationId xmlns:a16="http://schemas.microsoft.com/office/drawing/2014/main" id="{AC811446-6337-9877-F9D3-0483B051917E}"/>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19</a:t>
            </a:fld>
            <a:endParaRPr lang="en-US" dirty="0">
              <a:solidFill>
                <a:prstClr val="black">
                  <a:tint val="75000"/>
                </a:prstClr>
              </a:solidFill>
            </a:endParaRPr>
          </a:p>
        </p:txBody>
      </p:sp>
      <p:sp>
        <p:nvSpPr>
          <p:cNvPr id="8" name="Content Placeholder 7">
            <a:extLst>
              <a:ext uri="{FF2B5EF4-FFF2-40B4-BE49-F238E27FC236}">
                <a16:creationId xmlns:a16="http://schemas.microsoft.com/office/drawing/2014/main" id="{CD2357A9-15F6-EA31-C56B-78F91A780B5E}"/>
              </a:ext>
            </a:extLst>
          </p:cNvPr>
          <p:cNvSpPr>
            <a:spLocks noGrp="1"/>
          </p:cNvSpPr>
          <p:nvPr>
            <p:ph idx="1"/>
          </p:nvPr>
        </p:nvSpPr>
        <p:spPr>
          <a:xfrm>
            <a:off x="6394514" y="2257425"/>
            <a:ext cx="4709160" cy="2343149"/>
          </a:xfrm>
        </p:spPr>
        <p:txBody>
          <a:bodyPr>
            <a:normAutofit/>
          </a:bodyPr>
          <a:lstStyle/>
          <a:p>
            <a:pPr marL="342900" indent="-342900">
              <a:buFont typeface="Arial" panose="020B0604020202020204" pitchFamily="34" charset="0"/>
              <a:buChar char="•"/>
            </a:pPr>
            <a:r>
              <a:rPr lang="en-US" dirty="0" err="1">
                <a:latin typeface="Calibri Light" panose="020F0302020204030204" pitchFamily="34" charset="0"/>
                <a:cs typeface="Calibri Light" panose="020F0302020204030204" pitchFamily="34" charset="0"/>
              </a:rPr>
              <a:t>Chọn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tài</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khoản</a:t>
            </a:r>
            <a:r>
              <a:rPr lang="en-US" dirty="0">
                <a:latin typeface="Calibri Light" panose="020F0302020204030204" pitchFamily="34" charset="0"/>
                <a:cs typeface="Calibri Light" panose="020F0302020204030204" pitchFamily="34" charset="0"/>
              </a:rPr>
              <a:t> bạn </a:t>
            </a:r>
            <a:r>
              <a:rPr lang="en-US" dirty="0" err="1">
                <a:latin typeface="Calibri Light" panose="020F0302020204030204" pitchFamily="34" charset="0"/>
                <a:cs typeface="Calibri Light" panose="020F0302020204030204" pitchFamily="34" charset="0"/>
              </a:rPr>
              <a:t>muốn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đăng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nhập</a:t>
            </a:r>
            <a:r>
              <a:rPr lang="en-US" dirty="0">
                <a:latin typeface="Calibri Light" panose="020F0302020204030204" pitchFamily="34" charset="0"/>
                <a:cs typeface="Calibri Light" panose="020F0302020204030204" pitchFamily="34" charset="0"/>
              </a:rPr>
              <a:t> trong danh </a:t>
            </a:r>
            <a:r>
              <a:rPr lang="en-US" dirty="0" err="1">
                <a:latin typeface="Calibri Light" panose="020F0302020204030204" pitchFamily="34" charset="0"/>
                <a:cs typeface="Calibri Light" panose="020F0302020204030204" pitchFamily="34" charset="0"/>
              </a:rPr>
              <a:t>sách</a:t>
            </a:r>
            <a:r>
              <a:rPr lang="en-US" dirty="0">
                <a:latin typeface="Calibri Light" panose="020F0302020204030204" pitchFamily="34" charset="0"/>
                <a:cs typeface="Calibri Light" panose="020F0302020204030204" pitchFamily="34" charset="0"/>
              </a:rPr>
              <a:t>, Google </a:t>
            </a:r>
            <a:r>
              <a:rPr lang="en-US" dirty="0" err="1">
                <a:latin typeface="Calibri Light" panose="020F0302020204030204" pitchFamily="34" charset="0"/>
                <a:cs typeface="Calibri Light" panose="020F0302020204030204" pitchFamily="34" charset="0"/>
              </a:rPr>
              <a:t>sẽ</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tiến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hành</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xác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thực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và</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cấp</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quyền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truy</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nhập</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trang</a:t>
            </a:r>
            <a:r>
              <a:rPr lang="en-US" dirty="0">
                <a:latin typeface="Calibri Light" panose="020F0302020204030204" pitchFamily="34" charset="0"/>
                <a:cs typeface="Calibri Light" panose="020F0302020204030204" pitchFamily="34" charset="0"/>
              </a:rPr>
              <a:t> web </a:t>
            </a:r>
            <a:r>
              <a:rPr lang="en-US" dirty="0" err="1">
                <a:latin typeface="Calibri Light" panose="020F0302020204030204" pitchFamily="34" charset="0"/>
                <a:cs typeface="Calibri Light" panose="020F0302020204030204" pitchFamily="34" charset="0"/>
              </a:rPr>
              <a:t>cho</a:t>
            </a:r>
            <a:r>
              <a:rPr lang="en-US" dirty="0">
                <a:latin typeface="Calibri Light" panose="020F0302020204030204" pitchFamily="34" charset="0"/>
                <a:cs typeface="Calibri Light" panose="020F0302020204030204" pitchFamily="34" charset="0"/>
              </a:rPr>
              <a:t> bạn.</a:t>
            </a:r>
          </a:p>
        </p:txBody>
      </p:sp>
    </p:spTree>
    <p:extLst>
      <p:ext uri="{BB962C8B-B14F-4D97-AF65-F5344CB8AC3E}">
        <p14:creationId xmlns:p14="http://schemas.microsoft.com/office/powerpoint/2010/main" val="3357267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b="1" dirty="0" err="1">
                <a:solidFill>
                  <a:srgbClr val="FFFFFF"/>
                </a:solidFill>
                <a:latin typeface="Calibri" panose="020F0502020204030204" pitchFamily="34" charset="0"/>
                <a:cs typeface="Calibri" panose="020F0502020204030204" pitchFamily="34" charset="0"/>
              </a:rPr>
              <a:t>Thành</a:t>
            </a:r>
            <a:r>
              <a:rPr lang="en-US" b="1" dirty="0">
                <a:solidFill>
                  <a:srgbClr val="FFFFFF"/>
                </a:solidFill>
                <a:latin typeface="Calibri" panose="020F0502020204030204" pitchFamily="34" charset="0"/>
                <a:cs typeface="Calibri" panose="020F0502020204030204" pitchFamily="34" charset="0"/>
              </a:rPr>
              <a:t> </a:t>
            </a:r>
            <a:r>
              <a:rPr lang="en-US" b="1" dirty="0" err="1">
                <a:solidFill>
                  <a:srgbClr val="FFFFFF"/>
                </a:solidFill>
                <a:latin typeface="Calibri" panose="020F0502020204030204" pitchFamily="34" charset="0"/>
                <a:cs typeface="Calibri" panose="020F0502020204030204" pitchFamily="34" charset="0"/>
              </a:rPr>
              <a:t>viên</a:t>
            </a:r>
            <a:r>
              <a:rPr lang="en-US" b="1" dirty="0">
                <a:solidFill>
                  <a:srgbClr val="FFFFFF"/>
                </a:solidFill>
                <a:latin typeface="Calibri" panose="020F0502020204030204" pitchFamily="34" charset="0"/>
                <a:cs typeface="Calibri" panose="020F0502020204030204" pitchFamily="34" charset="0"/>
              </a:rPr>
              <a:t> nhóm</a:t>
            </a:r>
            <a:endParaRPr lang="en-US" b="1"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a:xfrm>
            <a:off x="6080760" y="1606486"/>
            <a:ext cx="5273040" cy="3931920"/>
          </a:xfrm>
        </p:spPr>
        <p:txBody>
          <a:bodyPr>
            <a:normAutofit/>
          </a:bodyPr>
          <a:lstStyle/>
          <a:p>
            <a:pPr marL="0" indent="0">
              <a:buNone/>
            </a:pPr>
            <a:r>
              <a:rPr lang="en-US" sz="2400" dirty="0" err="1">
                <a:latin typeface="Calibri Light" panose="020F0302020204030204" pitchFamily="34" charset="0"/>
                <a:cs typeface="Calibri Light" panose="020F0302020204030204" pitchFamily="34" charset="0"/>
              </a:rPr>
              <a:t>Đặng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Phúc</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Hiếu</a:t>
            </a:r>
            <a:r>
              <a:rPr lang="en-US" sz="2400" dirty="0">
                <a:latin typeface="Calibri Light" panose="020F0302020204030204" pitchFamily="34" charset="0"/>
                <a:cs typeface="Calibri Light" panose="020F0302020204030204" pitchFamily="34" charset="0"/>
              </a:rPr>
              <a:t>               20194759</a:t>
            </a:r>
          </a:p>
          <a:p>
            <a:pPr marL="0" indent="0">
              <a:buNone/>
            </a:pPr>
            <a:r>
              <a:rPr lang="en-US" sz="2400" dirty="0" err="1">
                <a:latin typeface="Calibri Light" panose="020F0302020204030204" pitchFamily="34" charset="0"/>
                <a:cs typeface="Calibri Light" panose="020F0302020204030204" pitchFamily="34" charset="0"/>
              </a:rPr>
              <a:t>Phạm</a:t>
            </a:r>
            <a:r>
              <a:rPr lang="en-US" sz="2400" dirty="0">
                <a:latin typeface="Calibri Light" panose="020F0302020204030204" pitchFamily="34" charset="0"/>
                <a:cs typeface="Calibri Light" panose="020F0302020204030204" pitchFamily="34" charset="0"/>
              </a:rPr>
              <a:t> Hải </a:t>
            </a:r>
            <a:r>
              <a:rPr lang="en-US" sz="2400" dirty="0" err="1">
                <a:latin typeface="Calibri Light" panose="020F0302020204030204" pitchFamily="34" charset="0"/>
                <a:cs typeface="Calibri Light" panose="020F0302020204030204" pitchFamily="34" charset="0"/>
              </a:rPr>
              <a:t>Đăng</a:t>
            </a:r>
            <a:r>
              <a:rPr lang="en-US" sz="2400" dirty="0">
                <a:latin typeface="Calibri Light" panose="020F0302020204030204" pitchFamily="34" charset="0"/>
                <a:cs typeface="Calibri Light" panose="020F0302020204030204" pitchFamily="34" charset="0"/>
              </a:rPr>
              <a:t>                20194736</a:t>
            </a:r>
          </a:p>
          <a:p>
            <a:pPr marL="0" indent="0">
              <a:buNone/>
            </a:pPr>
            <a:r>
              <a:rPr lang="en-US" sz="2400" dirty="0">
                <a:latin typeface="Calibri Light" panose="020F0302020204030204" pitchFamily="34" charset="0"/>
                <a:cs typeface="Calibri Light" panose="020F0302020204030204" pitchFamily="34" charset="0"/>
              </a:rPr>
              <a:t>Lê </a:t>
            </a:r>
            <a:r>
              <a:rPr lang="en-US" sz="2400" dirty="0" err="1">
                <a:latin typeface="Calibri Light" panose="020F0302020204030204" pitchFamily="34" charset="0"/>
                <a:cs typeface="Calibri Light" panose="020F0302020204030204" pitchFamily="34" charset="0"/>
              </a:rPr>
              <a:t>Triệu</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Sáng</a:t>
            </a:r>
            <a:r>
              <a:rPr lang="en-US" sz="2400" dirty="0">
                <a:latin typeface="Calibri Light" panose="020F0302020204030204" pitchFamily="34" charset="0"/>
                <a:cs typeface="Calibri Light" panose="020F0302020204030204" pitchFamily="34" charset="0"/>
              </a:rPr>
              <a:t>                    20194829</a:t>
            </a:r>
          </a:p>
          <a:p>
            <a:pPr marL="0" indent="0">
              <a:buNone/>
            </a:pPr>
            <a:r>
              <a:rPr lang="en-US" sz="2400" dirty="0" err="1">
                <a:latin typeface="Calibri Light" panose="020F0302020204030204" pitchFamily="34" charset="0"/>
                <a:cs typeface="Calibri Light" panose="020F0302020204030204" pitchFamily="34" charset="0"/>
              </a:rPr>
              <a:t>Phạm</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Ngọc</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Thắng</a:t>
            </a:r>
            <a:r>
              <a:rPr lang="en-US" sz="2400" dirty="0">
                <a:latin typeface="Calibri Light" panose="020F0302020204030204" pitchFamily="34" charset="0"/>
                <a:cs typeface="Calibri Light" panose="020F0302020204030204" pitchFamily="34" charset="0"/>
              </a:rPr>
              <a:t>           20194840</a:t>
            </a:r>
          </a:p>
          <a:p>
            <a:pPr marL="0" indent="0">
              <a:buNone/>
            </a:pPr>
            <a:r>
              <a:rPr lang="en-US" sz="2400" dirty="0" err="1">
                <a:latin typeface="Calibri Light" panose="020F0302020204030204" pitchFamily="34" charset="0"/>
                <a:cs typeface="Calibri Light" panose="020F0302020204030204" pitchFamily="34" charset="0"/>
              </a:rPr>
              <a:t>Mạc</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Đình</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Phú</a:t>
            </a:r>
            <a:r>
              <a:rPr lang="en-US" sz="2400" dirty="0">
                <a:latin typeface="Calibri Light" panose="020F0302020204030204" pitchFamily="34" charset="0"/>
                <a:cs typeface="Calibri Light" panose="020F0302020204030204" pitchFamily="34" charset="0"/>
              </a:rPr>
              <a:t>                  20194817</a:t>
            </a:r>
          </a:p>
          <a:p>
            <a:pPr marL="0" indent="0">
              <a:buNone/>
            </a:pPr>
            <a:r>
              <a:rPr lang="en-US" sz="2400" dirty="0">
                <a:latin typeface="Calibri Light" panose="020F0302020204030204" pitchFamily="34" charset="0"/>
                <a:cs typeface="Calibri Light" panose="020F0302020204030204" pitchFamily="34" charset="0"/>
              </a:rPr>
              <a:t>Nguyễn </a:t>
            </a:r>
            <a:r>
              <a:rPr lang="en-US" sz="2400" dirty="0" err="1">
                <a:latin typeface="Calibri Light" panose="020F0302020204030204" pitchFamily="34" charset="0"/>
                <a:cs typeface="Calibri Light" panose="020F0302020204030204" pitchFamily="34" charset="0"/>
              </a:rPr>
              <a:t>Trường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Giang</a:t>
            </a:r>
            <a:r>
              <a:rPr lang="en-US" sz="2400" dirty="0">
                <a:latin typeface="Calibri Light" panose="020F0302020204030204" pitchFamily="34" charset="0"/>
                <a:cs typeface="Calibri Light" panose="020F0302020204030204" pitchFamily="34" charset="0"/>
              </a:rPr>
              <a:t>    20194751</a:t>
            </a:r>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prstClr val="black">
                    <a:tint val="75000"/>
                  </a:prstClr>
                </a:solidFill>
                <a:latin typeface="Calibri" panose="020F0502020204030204"/>
              </a:rPr>
              <a:t>19</a:t>
            </a: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/6/2022</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Google </a:t>
            </a:r>
            <a:r>
              <a:rPr kumimoji="0" lang="en-US" sz="1200" b="0" i="0" u="none" strike="noStrike" kern="1200" cap="none" spc="0" normalizeH="0" baseline="0" noProof="0" dirty="0" err="1">
                <a:ln>
                  <a:noFill/>
                </a:ln>
                <a:solidFill>
                  <a:prstClr val="black">
                    <a:tint val="75000"/>
                  </a:prstClr>
                </a:solidFill>
                <a:effectLst/>
                <a:uLnTx/>
                <a:uFillTx/>
                <a:latin typeface="Calibri" panose="020F0502020204030204"/>
                <a:ea typeface="+mn-ea"/>
                <a:cs typeface="+mn-cs"/>
              </a:rPr>
              <a:t>Oauth</a:t>
            </a: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 2.0</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 calcmode="lin" valueType="num">
                                      <p:cBhvr additive="base">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 calcmode="lin" valueType="num">
                                      <p:cBhvr additive="base">
                                        <p:cTn id="42"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6E1ECC0-19CB-68C3-634B-3FE74579D836}"/>
              </a:ext>
            </a:extLst>
          </p:cNvPr>
          <p:cNvSpPr>
            <a:spLocks noGrp="1"/>
          </p:cNvSpPr>
          <p:nvPr>
            <p:ph type="title"/>
          </p:nvPr>
        </p:nvSpPr>
        <p:spPr>
          <a:xfrm>
            <a:off x="6769570" y="530578"/>
            <a:ext cx="4771178" cy="1160110"/>
          </a:xfrm>
        </p:spPr>
        <p:txBody>
          <a:bodyPr vert="horz" lIns="91440" tIns="45720" rIns="91440" bIns="45720" rtlCol="0" anchor="ctr">
            <a:normAutofit/>
          </a:bodyPr>
          <a:lstStyle/>
          <a:p>
            <a:r>
              <a:rPr lang="en-US" sz="4400" b="1" kern="1200" dirty="0" err="1">
                <a:solidFill>
                  <a:schemeClr val="tx1"/>
                </a:solidFill>
                <a:latin typeface="Calibri" panose="020F0502020204030204" pitchFamily="34" charset="0"/>
                <a:cs typeface="Calibri" panose="020F0502020204030204" pitchFamily="34" charset="0"/>
              </a:rPr>
              <a:t>Bước</a:t>
            </a:r>
            <a:r>
              <a:rPr lang="en-US" sz="4400" b="1" kern="1200" dirty="0">
                <a:solidFill>
                  <a:schemeClr val="tx1"/>
                </a:solidFill>
                <a:latin typeface="Calibri" panose="020F0502020204030204" pitchFamily="34" charset="0"/>
                <a:cs typeface="Calibri" panose="020F0502020204030204" pitchFamily="34" charset="0"/>
              </a:rPr>
              <a:t> 3</a:t>
            </a:r>
          </a:p>
        </p:txBody>
      </p:sp>
      <p:sp>
        <p:nvSpPr>
          <p:cNvPr id="10" name="Text Placeholder 9">
            <a:extLst>
              <a:ext uri="{FF2B5EF4-FFF2-40B4-BE49-F238E27FC236}">
                <a16:creationId xmlns:a16="http://schemas.microsoft.com/office/drawing/2014/main" id="{9E2AADA4-C112-0C77-7B22-F87176E14647}"/>
              </a:ext>
            </a:extLst>
          </p:cNvPr>
          <p:cNvSpPr>
            <a:spLocks noGrp="1"/>
          </p:cNvSpPr>
          <p:nvPr>
            <p:ph type="body" sz="half" idx="2"/>
          </p:nvPr>
        </p:nvSpPr>
        <p:spPr>
          <a:xfrm>
            <a:off x="6769570" y="1825625"/>
            <a:ext cx="4771178" cy="4388908"/>
          </a:xfrm>
        </p:spPr>
        <p:txBody>
          <a:bodyPr vert="horz" lIns="91440" tIns="45720" rIns="91440" bIns="45720" rtlCol="0">
            <a:normAutofit/>
          </a:bodyPr>
          <a:lstStyle/>
          <a:p>
            <a:pPr indent="-228600">
              <a:buFont typeface="Arial" panose="020B0604020202020204" pitchFamily="34" charset="0"/>
              <a:buChar char="•"/>
            </a:pPr>
            <a:r>
              <a:rPr lang="en-US" sz="2400" dirty="0" err="1">
                <a:latin typeface="Calibri Light" panose="020F0302020204030204" pitchFamily="34" charset="0"/>
                <a:cs typeface="Calibri Light" panose="020F0302020204030204" pitchFamily="34" charset="0"/>
              </a:rPr>
              <a:t>Người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dùng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đã</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đăng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nhập</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thành</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công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vào</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trang</a:t>
            </a:r>
            <a:r>
              <a:rPr lang="en-US" sz="2400" dirty="0">
                <a:latin typeface="Calibri Light" panose="020F0302020204030204" pitchFamily="34" charset="0"/>
                <a:cs typeface="Calibri Light" panose="020F0302020204030204" pitchFamily="34" charset="0"/>
              </a:rPr>
              <a:t> web </a:t>
            </a:r>
            <a:r>
              <a:rPr lang="en-US" sz="2400" dirty="0" err="1">
                <a:latin typeface="Calibri Light" panose="020F0302020204030204" pitchFamily="34" charset="0"/>
                <a:cs typeface="Calibri Light" panose="020F0302020204030204" pitchFamily="34" charset="0"/>
              </a:rPr>
              <a:t>theo</a:t>
            </a:r>
            <a:r>
              <a:rPr lang="en-US" sz="2400" dirty="0">
                <a:latin typeface="Calibri Light" panose="020F0302020204030204" pitchFamily="34" charset="0"/>
                <a:cs typeface="Calibri Light" panose="020F0302020204030204" pitchFamily="34" charset="0"/>
              </a:rPr>
              <a:t> Google </a:t>
            </a:r>
            <a:r>
              <a:rPr lang="en-US" sz="2400" dirty="0" err="1">
                <a:latin typeface="Calibri Light" panose="020F0302020204030204" pitchFamily="34" charset="0"/>
                <a:cs typeface="Calibri Light" panose="020F0302020204030204" pitchFamily="34" charset="0"/>
              </a:rPr>
              <a:t>Oauth</a:t>
            </a:r>
            <a:r>
              <a:rPr lang="en-US" sz="2400" dirty="0">
                <a:latin typeface="Calibri Light" panose="020F0302020204030204" pitchFamily="34" charset="0"/>
                <a:cs typeface="Calibri Light" panose="020F0302020204030204" pitchFamily="34" charset="0"/>
              </a:rPr>
              <a:t> 2.0</a:t>
            </a:r>
          </a:p>
        </p:txBody>
      </p:sp>
      <p:sp>
        <p:nvSpPr>
          <p:cNvPr id="3" name="Date Placeholder 2">
            <a:extLst>
              <a:ext uri="{FF2B5EF4-FFF2-40B4-BE49-F238E27FC236}">
                <a16:creationId xmlns:a16="http://schemas.microsoft.com/office/drawing/2014/main" id="{910E9A1C-459D-1A3C-9428-562709152FF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dirty="0">
                <a:solidFill>
                  <a:prstClr val="black">
                    <a:lumMod val="50000"/>
                    <a:lumOff val="50000"/>
                  </a:prstClr>
                </a:solidFill>
              </a:rPr>
              <a:t>16/9/2022</a:t>
            </a:r>
          </a:p>
        </p:txBody>
      </p:sp>
      <p:sp>
        <p:nvSpPr>
          <p:cNvPr id="4" name="Footer Placeholder 3">
            <a:extLst>
              <a:ext uri="{FF2B5EF4-FFF2-40B4-BE49-F238E27FC236}">
                <a16:creationId xmlns:a16="http://schemas.microsoft.com/office/drawing/2014/main" id="{4EF58809-95CD-E81A-B599-4F0CD043998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kern="1200" cap="none" spc="0" baseline="0" dirty="0">
                <a:solidFill>
                  <a:prstClr val="black">
                    <a:lumMod val="50000"/>
                    <a:lumOff val="50000"/>
                  </a:prstClr>
                </a:solidFill>
                <a:latin typeface="+mn-lt"/>
                <a:ea typeface="+mn-ea"/>
                <a:cs typeface="+mn-cs"/>
              </a:rPr>
              <a:t>Google</a:t>
            </a:r>
            <a:r>
              <a:rPr lang="en-US" kern="1200" cap="none" spc="0" dirty="0">
                <a:solidFill>
                  <a:prstClr val="black">
                    <a:lumMod val="50000"/>
                    <a:lumOff val="50000"/>
                  </a:prstClr>
                </a:solidFill>
                <a:latin typeface="+mn-lt"/>
                <a:ea typeface="+mn-ea"/>
                <a:cs typeface="+mn-cs"/>
              </a:rPr>
              <a:t> OAuth 2.0</a:t>
            </a:r>
            <a:endParaRPr lang="en-US" kern="1200" cap="none" spc="0" baseline="0" dirty="0">
              <a:solidFill>
                <a:prstClr val="black">
                  <a:lumMod val="50000"/>
                  <a:lumOff val="50000"/>
                </a:prstClr>
              </a:solidFill>
              <a:latin typeface="+mn-lt"/>
              <a:ea typeface="+mn-ea"/>
              <a:cs typeface="+mn-cs"/>
            </a:endParaRPr>
          </a:p>
        </p:txBody>
      </p:sp>
      <p:sp>
        <p:nvSpPr>
          <p:cNvPr id="5" name="Slide Number Placeholder 4">
            <a:extLst>
              <a:ext uri="{FF2B5EF4-FFF2-40B4-BE49-F238E27FC236}">
                <a16:creationId xmlns:a16="http://schemas.microsoft.com/office/drawing/2014/main" id="{A97A926F-B2B3-ECF2-36A9-0361EC2DDF1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a:solidFill>
                  <a:prstClr val="black">
                    <a:lumMod val="50000"/>
                    <a:lumOff val="50000"/>
                  </a:prstClr>
                </a:solidFill>
              </a:rPr>
              <a:pPr>
                <a:spcAft>
                  <a:spcPts val="600"/>
                </a:spcAft>
                <a:defRPr/>
              </a:pPr>
              <a:t>20</a:t>
            </a:fld>
            <a:endParaRPr lang="en-US">
              <a:solidFill>
                <a:prstClr val="black">
                  <a:lumMod val="50000"/>
                  <a:lumOff val="50000"/>
                </a:prstClr>
              </a:solidFill>
            </a:endParaRPr>
          </a:p>
        </p:txBody>
      </p:sp>
      <p:pic>
        <p:nvPicPr>
          <p:cNvPr id="2" name="Picture 1">
            <a:extLst>
              <a:ext uri="{FF2B5EF4-FFF2-40B4-BE49-F238E27FC236}">
                <a16:creationId xmlns:a16="http://schemas.microsoft.com/office/drawing/2014/main" id="{680DDB21-2C7B-1804-CD1B-F541407F2E3E}"/>
              </a:ext>
            </a:extLst>
          </p:cNvPr>
          <p:cNvPicPr>
            <a:picLocks noChangeAspect="1"/>
          </p:cNvPicPr>
          <p:nvPr/>
        </p:nvPicPr>
        <p:blipFill>
          <a:blip r:embed="rId2"/>
          <a:stretch>
            <a:fillRect/>
          </a:stretch>
        </p:blipFill>
        <p:spPr>
          <a:xfrm>
            <a:off x="473310" y="1601074"/>
            <a:ext cx="6096000" cy="3232150"/>
          </a:xfrm>
          <a:prstGeom prst="rect">
            <a:avLst/>
          </a:prstGeom>
        </p:spPr>
      </p:pic>
    </p:spTree>
    <p:extLst>
      <p:ext uri="{BB962C8B-B14F-4D97-AF65-F5344CB8AC3E}">
        <p14:creationId xmlns:p14="http://schemas.microsoft.com/office/powerpoint/2010/main" val="1986563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 calcmode="lin" valueType="num">
                                      <p:cBhvr additive="base">
                                        <p:cTn id="12"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anim calcmode="lin" valueType="num">
                                      <p:cBhvr>
                                        <p:cTn id="19" dur="1000" fill="hold"/>
                                        <p:tgtEl>
                                          <p:spTgt spid="2"/>
                                        </p:tgtEl>
                                        <p:attrNameLst>
                                          <p:attrName>ppt_x</p:attrName>
                                        </p:attrNameLst>
                                      </p:cBhvr>
                                      <p:tavLst>
                                        <p:tav tm="0">
                                          <p:val>
                                            <p:strVal val="#ppt_x"/>
                                          </p:val>
                                        </p:tav>
                                        <p:tav tm="100000">
                                          <p:val>
                                            <p:strVal val="#ppt_x"/>
                                          </p:val>
                                        </p:tav>
                                      </p:tavLst>
                                    </p:anim>
                                    <p:anim calcmode="lin" valueType="num">
                                      <p:cBhvr>
                                        <p:cTn id="20"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D3179BCD-8E81-43BD-887D-3D4176933693}"/>
              </a:ext>
            </a:extLst>
          </p:cNvPr>
          <p:cNvSpPr txBox="1"/>
          <p:nvPr/>
        </p:nvSpPr>
        <p:spPr>
          <a:xfrm>
            <a:off x="10854459" y="6243650"/>
            <a:ext cx="690895" cy="169277"/>
          </a:xfrm>
          <a:prstGeom prst="rect">
            <a:avLst/>
          </a:prstGeom>
          <a:noFill/>
        </p:spPr>
        <p:txBody>
          <a:bodyPr wrap="none" lIns="0" tIns="0" rIns="0" bIns="0" rtlCol="0" anchor="ctr">
            <a:spAutoFit/>
          </a:bodyPr>
          <a:lstStyle/>
          <a:p>
            <a:r>
              <a:rPr lang="en-US" sz="1100" dirty="0">
                <a:solidFill>
                  <a:schemeClr val="bg1"/>
                </a:solidFill>
              </a:rPr>
              <a:t>NEXT PAGE</a:t>
            </a:r>
            <a:endParaRPr lang="en-ID" sz="1100" dirty="0">
              <a:solidFill>
                <a:schemeClr val="bg1"/>
              </a:solidFill>
            </a:endParaRPr>
          </a:p>
        </p:txBody>
      </p:sp>
      <p:sp>
        <p:nvSpPr>
          <p:cNvPr id="33" name="Freeform 283">
            <a:extLst>
              <a:ext uri="{FF2B5EF4-FFF2-40B4-BE49-F238E27FC236}">
                <a16:creationId xmlns:a16="http://schemas.microsoft.com/office/drawing/2014/main" id="{19903E0C-772F-45F8-8EA2-72A6E8AB5DA1}"/>
              </a:ext>
            </a:extLst>
          </p:cNvPr>
          <p:cNvSpPr>
            <a:spLocks/>
          </p:cNvSpPr>
          <p:nvPr/>
        </p:nvSpPr>
        <p:spPr bwMode="auto">
          <a:xfrm>
            <a:off x="11590320" y="6163188"/>
            <a:ext cx="188913" cy="330200"/>
          </a:xfrm>
          <a:custGeom>
            <a:avLst/>
            <a:gdLst>
              <a:gd name="T0" fmla="*/ 0 w 119"/>
              <a:gd name="T1" fmla="*/ 208 h 208"/>
              <a:gd name="T2" fmla="*/ 119 w 119"/>
              <a:gd name="T3" fmla="*/ 104 h 208"/>
              <a:gd name="T4" fmla="*/ 0 w 119"/>
              <a:gd name="T5" fmla="*/ 0 h 208"/>
            </a:gdLst>
            <a:ahLst/>
            <a:cxnLst>
              <a:cxn ang="0">
                <a:pos x="T0" y="T1"/>
              </a:cxn>
              <a:cxn ang="0">
                <a:pos x="T2" y="T3"/>
              </a:cxn>
              <a:cxn ang="0">
                <a:pos x="T4" y="T5"/>
              </a:cxn>
            </a:cxnLst>
            <a:rect l="0" t="0" r="r" b="b"/>
            <a:pathLst>
              <a:path w="119" h="208">
                <a:moveTo>
                  <a:pt x="0" y="208"/>
                </a:moveTo>
                <a:lnTo>
                  <a:pt x="119" y="104"/>
                </a:lnTo>
                <a:lnTo>
                  <a:pt x="0" y="0"/>
                </a:ln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35" name="Rectangle 34">
            <a:extLst>
              <a:ext uri="{FF2B5EF4-FFF2-40B4-BE49-F238E27FC236}">
                <a16:creationId xmlns:a16="http://schemas.microsoft.com/office/drawing/2014/main" id="{4310AB94-3B3A-4865-B658-908B929291AA}"/>
              </a:ext>
            </a:extLst>
          </p:cNvPr>
          <p:cNvSpPr/>
          <p:nvPr/>
        </p:nvSpPr>
        <p:spPr>
          <a:xfrm>
            <a:off x="0" y="2321241"/>
            <a:ext cx="7997952" cy="2215517"/>
          </a:xfrm>
          <a:prstGeom prst="rect">
            <a:avLst/>
          </a:prstGeom>
          <a:solidFill>
            <a:schemeClr val="bg1"/>
          </a:solidFill>
          <a:ln>
            <a:noFill/>
          </a:ln>
          <a:effectLst>
            <a:outerShdw blurRad="127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 name="Title 1">
            <a:extLst>
              <a:ext uri="{FF2B5EF4-FFF2-40B4-BE49-F238E27FC236}">
                <a16:creationId xmlns:a16="http://schemas.microsoft.com/office/drawing/2014/main" id="{54B78D16-9DC7-4B67-95DC-3A4E68D42FBA}"/>
              </a:ext>
            </a:extLst>
          </p:cNvPr>
          <p:cNvSpPr>
            <a:spLocks noGrp="1"/>
          </p:cNvSpPr>
          <p:nvPr>
            <p:ph type="ctrTitle"/>
          </p:nvPr>
        </p:nvSpPr>
        <p:spPr>
          <a:xfrm>
            <a:off x="1048512" y="2321241"/>
            <a:ext cx="6221462" cy="2488886"/>
          </a:xfrm>
        </p:spPr>
        <p:txBody>
          <a:bodyPr lIns="0" tIns="0" rIns="0" bIns="0" anchor="ctr">
            <a:normAutofit/>
          </a:bodyPr>
          <a:lstStyle/>
          <a:p>
            <a:pPr algn="l"/>
            <a:r>
              <a:rPr lang="en-ID" sz="4000" b="1" dirty="0">
                <a:solidFill>
                  <a:schemeClr val="accent2">
                    <a:lumMod val="50000"/>
                  </a:schemeClr>
                </a:solidFill>
                <a:latin typeface="Apple Symbols" panose="02000000000000000000" pitchFamily="2" charset="-79"/>
                <a:ea typeface="Apple Symbols" panose="02000000000000000000" pitchFamily="2" charset="-79"/>
                <a:cs typeface="Apple Symbols" panose="02000000000000000000" pitchFamily="2" charset="-79"/>
              </a:rPr>
              <a:t> Online </a:t>
            </a:r>
            <a:r>
              <a:rPr lang="en-ID" sz="4000" b="1" dirty="0">
                <a:solidFill>
                  <a:srgbClr val="002060"/>
                </a:solidFill>
                <a:latin typeface="Apple Symbols" panose="02000000000000000000" pitchFamily="2" charset="-79"/>
                <a:ea typeface="Apple Symbols" panose="02000000000000000000" pitchFamily="2" charset="-79"/>
                <a:cs typeface="Apple Symbols" panose="02000000000000000000" pitchFamily="2" charset="-79"/>
              </a:rPr>
              <a:t>Pay</a:t>
            </a:r>
            <a:r>
              <a:rPr lang="en-ID" sz="4000" b="1" dirty="0">
                <a:solidFill>
                  <a:srgbClr val="00B0F0"/>
                </a:solidFill>
                <a:latin typeface="Apple Symbols" panose="02000000000000000000" pitchFamily="2" charset="-79"/>
                <a:ea typeface="Apple Symbols" panose="02000000000000000000" pitchFamily="2" charset="-79"/>
                <a:cs typeface="Apple Symbols" panose="02000000000000000000" pitchFamily="2" charset="-79"/>
              </a:rPr>
              <a:t>ment </a:t>
            </a:r>
            <a:r>
              <a:rPr lang="en-ID" sz="4000" b="1" dirty="0">
                <a:solidFill>
                  <a:schemeClr val="accent2">
                    <a:lumMod val="50000"/>
                  </a:schemeClr>
                </a:solidFill>
                <a:latin typeface="Apple Symbols" panose="02000000000000000000" pitchFamily="2" charset="-79"/>
                <a:ea typeface="Apple Symbols" panose="02000000000000000000" pitchFamily="2" charset="-79"/>
                <a:cs typeface="Apple Symbols" panose="02000000000000000000" pitchFamily="2" charset="-79"/>
              </a:rPr>
              <a:t>       using</a:t>
            </a:r>
          </a:p>
        </p:txBody>
      </p:sp>
      <p:grpSp>
        <p:nvGrpSpPr>
          <p:cNvPr id="19" name="Group 18">
            <a:extLst>
              <a:ext uri="{FF2B5EF4-FFF2-40B4-BE49-F238E27FC236}">
                <a16:creationId xmlns:a16="http://schemas.microsoft.com/office/drawing/2014/main" id="{48319548-C4BF-42B5-B622-8C843789AD88}"/>
              </a:ext>
            </a:extLst>
          </p:cNvPr>
          <p:cNvGrpSpPr/>
          <p:nvPr/>
        </p:nvGrpSpPr>
        <p:grpSpPr>
          <a:xfrm>
            <a:off x="4058421" y="3066258"/>
            <a:ext cx="1239952" cy="998852"/>
            <a:chOff x="8164513" y="1982788"/>
            <a:chExt cx="285750" cy="230188"/>
          </a:xfrm>
          <a:solidFill>
            <a:schemeClr val="accent2"/>
          </a:solidFill>
        </p:grpSpPr>
        <p:sp>
          <p:nvSpPr>
            <p:cNvPr id="20" name="Freeform 142">
              <a:extLst>
                <a:ext uri="{FF2B5EF4-FFF2-40B4-BE49-F238E27FC236}">
                  <a16:creationId xmlns:a16="http://schemas.microsoft.com/office/drawing/2014/main" id="{64DE1187-B8AD-41AF-BD72-FDD1F89AD62D}"/>
                </a:ext>
              </a:extLst>
            </p:cNvPr>
            <p:cNvSpPr>
              <a:spLocks noEditPoints="1"/>
            </p:cNvSpPr>
            <p:nvPr/>
          </p:nvSpPr>
          <p:spPr bwMode="auto">
            <a:xfrm>
              <a:off x="8164513" y="1982788"/>
              <a:ext cx="285750" cy="230188"/>
            </a:xfrm>
            <a:custGeom>
              <a:avLst/>
              <a:gdLst>
                <a:gd name="T0" fmla="*/ 260 w 902"/>
                <a:gd name="T1" fmla="*/ 444 h 722"/>
                <a:gd name="T2" fmla="*/ 251 w 902"/>
                <a:gd name="T3" fmla="*/ 375 h 722"/>
                <a:gd name="T4" fmla="*/ 369 w 902"/>
                <a:gd name="T5" fmla="*/ 301 h 722"/>
                <a:gd name="T6" fmla="*/ 422 w 902"/>
                <a:gd name="T7" fmla="*/ 282 h 722"/>
                <a:gd name="T8" fmla="*/ 450 w 902"/>
                <a:gd name="T9" fmla="*/ 235 h 722"/>
                <a:gd name="T10" fmla="*/ 871 w 902"/>
                <a:gd name="T11" fmla="*/ 415 h 722"/>
                <a:gd name="T12" fmla="*/ 827 w 902"/>
                <a:gd name="T13" fmla="*/ 451 h 722"/>
                <a:gd name="T14" fmla="*/ 663 w 902"/>
                <a:gd name="T15" fmla="*/ 568 h 722"/>
                <a:gd name="T16" fmla="*/ 491 w 902"/>
                <a:gd name="T17" fmla="*/ 572 h 722"/>
                <a:gd name="T18" fmla="*/ 377 w 902"/>
                <a:gd name="T19" fmla="*/ 581 h 722"/>
                <a:gd name="T20" fmla="*/ 382 w 902"/>
                <a:gd name="T21" fmla="*/ 599 h 722"/>
                <a:gd name="T22" fmla="*/ 512 w 902"/>
                <a:gd name="T23" fmla="*/ 610 h 722"/>
                <a:gd name="T24" fmla="*/ 524 w 902"/>
                <a:gd name="T25" fmla="*/ 664 h 722"/>
                <a:gd name="T26" fmla="*/ 436 w 902"/>
                <a:gd name="T27" fmla="*/ 692 h 722"/>
                <a:gd name="T28" fmla="*/ 110 w 902"/>
                <a:gd name="T29" fmla="*/ 660 h 722"/>
                <a:gd name="T30" fmla="*/ 39 w 902"/>
                <a:gd name="T31" fmla="*/ 564 h 722"/>
                <a:gd name="T32" fmla="*/ 34 w 902"/>
                <a:gd name="T33" fmla="*/ 333 h 722"/>
                <a:gd name="T34" fmla="*/ 72 w 902"/>
                <a:gd name="T35" fmla="*/ 234 h 722"/>
                <a:gd name="T36" fmla="*/ 140 w 902"/>
                <a:gd name="T37" fmla="*/ 175 h 722"/>
                <a:gd name="T38" fmla="*/ 240 w 902"/>
                <a:gd name="T39" fmla="*/ 151 h 722"/>
                <a:gd name="T40" fmla="*/ 416 w 902"/>
                <a:gd name="T41" fmla="*/ 177 h 722"/>
                <a:gd name="T42" fmla="*/ 419 w 902"/>
                <a:gd name="T43" fmla="*/ 236 h 722"/>
                <a:gd name="T44" fmla="*/ 392 w 902"/>
                <a:gd name="T45" fmla="*/ 265 h 722"/>
                <a:gd name="T46" fmla="*/ 273 w 902"/>
                <a:gd name="T47" fmla="*/ 277 h 722"/>
                <a:gd name="T48" fmla="*/ 214 w 902"/>
                <a:gd name="T49" fmla="*/ 369 h 722"/>
                <a:gd name="T50" fmla="*/ 171 w 902"/>
                <a:gd name="T51" fmla="*/ 391 h 722"/>
                <a:gd name="T52" fmla="*/ 151 w 902"/>
                <a:gd name="T53" fmla="*/ 401 h 722"/>
                <a:gd name="T54" fmla="*/ 156 w 902"/>
                <a:gd name="T55" fmla="*/ 419 h 722"/>
                <a:gd name="T56" fmla="*/ 210 w 902"/>
                <a:gd name="T57" fmla="*/ 410 h 722"/>
                <a:gd name="T58" fmla="*/ 229 w 902"/>
                <a:gd name="T59" fmla="*/ 455 h 722"/>
                <a:gd name="T60" fmla="*/ 271 w 902"/>
                <a:gd name="T61" fmla="*/ 480 h 722"/>
                <a:gd name="T62" fmla="*/ 671 w 902"/>
                <a:gd name="T63" fmla="*/ 490 h 722"/>
                <a:gd name="T64" fmla="*/ 240 w 902"/>
                <a:gd name="T65" fmla="*/ 67 h 722"/>
                <a:gd name="T66" fmla="*/ 270 w 902"/>
                <a:gd name="T67" fmla="*/ 32 h 722"/>
                <a:gd name="T68" fmla="*/ 863 w 902"/>
                <a:gd name="T69" fmla="*/ 52 h 722"/>
                <a:gd name="T70" fmla="*/ 419 w 902"/>
                <a:gd name="T71" fmla="*/ 139 h 722"/>
                <a:gd name="T72" fmla="*/ 240 w 902"/>
                <a:gd name="T73" fmla="*/ 120 h 722"/>
                <a:gd name="T74" fmla="*/ 251 w 902"/>
                <a:gd name="T75" fmla="*/ 6 h 722"/>
                <a:gd name="T76" fmla="*/ 217 w 902"/>
                <a:gd name="T77" fmla="*/ 35 h 722"/>
                <a:gd name="T78" fmla="*/ 191 w 902"/>
                <a:gd name="T79" fmla="*/ 126 h 722"/>
                <a:gd name="T80" fmla="*/ 66 w 902"/>
                <a:gd name="T81" fmla="*/ 193 h 722"/>
                <a:gd name="T82" fmla="*/ 23 w 902"/>
                <a:gd name="T83" fmla="*/ 263 h 722"/>
                <a:gd name="T84" fmla="*/ 1 w 902"/>
                <a:gd name="T85" fmla="*/ 359 h 722"/>
                <a:gd name="T86" fmla="*/ 4 w 902"/>
                <a:gd name="T87" fmla="*/ 553 h 722"/>
                <a:gd name="T88" fmla="*/ 78 w 902"/>
                <a:gd name="T89" fmla="*/ 673 h 722"/>
                <a:gd name="T90" fmla="*/ 190 w 902"/>
                <a:gd name="T91" fmla="*/ 721 h 722"/>
                <a:gd name="T92" fmla="*/ 501 w 902"/>
                <a:gd name="T93" fmla="*/ 721 h 722"/>
                <a:gd name="T94" fmla="*/ 537 w 902"/>
                <a:gd name="T95" fmla="*/ 701 h 722"/>
                <a:gd name="T96" fmla="*/ 553 w 902"/>
                <a:gd name="T97" fmla="*/ 623 h 722"/>
                <a:gd name="T98" fmla="*/ 675 w 902"/>
                <a:gd name="T99" fmla="*/ 596 h 722"/>
                <a:gd name="T100" fmla="*/ 712 w 902"/>
                <a:gd name="T101" fmla="*/ 562 h 722"/>
                <a:gd name="T102" fmla="*/ 720 w 902"/>
                <a:gd name="T103" fmla="*/ 515 h 722"/>
                <a:gd name="T104" fmla="*/ 841 w 902"/>
                <a:gd name="T105" fmla="*/ 480 h 722"/>
                <a:gd name="T106" fmla="*/ 884 w 902"/>
                <a:gd name="T107" fmla="*/ 454 h 722"/>
                <a:gd name="T108" fmla="*/ 902 w 902"/>
                <a:gd name="T109" fmla="*/ 406 h 722"/>
                <a:gd name="T110" fmla="*/ 888 w 902"/>
                <a:gd name="T111" fmla="*/ 35 h 722"/>
                <a:gd name="T112" fmla="*/ 848 w 902"/>
                <a:gd name="T113" fmla="*/ 5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2" h="722">
                  <a:moveTo>
                    <a:pt x="827" y="451"/>
                  </a:moveTo>
                  <a:lnTo>
                    <a:pt x="646" y="451"/>
                  </a:lnTo>
                  <a:lnTo>
                    <a:pt x="391" y="451"/>
                  </a:lnTo>
                  <a:lnTo>
                    <a:pt x="285" y="451"/>
                  </a:lnTo>
                  <a:lnTo>
                    <a:pt x="276" y="450"/>
                  </a:lnTo>
                  <a:lnTo>
                    <a:pt x="269" y="448"/>
                  </a:lnTo>
                  <a:lnTo>
                    <a:pt x="260" y="444"/>
                  </a:lnTo>
                  <a:lnTo>
                    <a:pt x="254" y="437"/>
                  </a:lnTo>
                  <a:lnTo>
                    <a:pt x="249" y="431"/>
                  </a:lnTo>
                  <a:lnTo>
                    <a:pt x="244" y="424"/>
                  </a:lnTo>
                  <a:lnTo>
                    <a:pt x="241" y="415"/>
                  </a:lnTo>
                  <a:lnTo>
                    <a:pt x="240" y="406"/>
                  </a:lnTo>
                  <a:lnTo>
                    <a:pt x="240" y="386"/>
                  </a:lnTo>
                  <a:lnTo>
                    <a:pt x="251" y="375"/>
                  </a:lnTo>
                  <a:lnTo>
                    <a:pt x="260" y="364"/>
                  </a:lnTo>
                  <a:lnTo>
                    <a:pt x="268" y="352"/>
                  </a:lnTo>
                  <a:lnTo>
                    <a:pt x="275" y="340"/>
                  </a:lnTo>
                  <a:lnTo>
                    <a:pt x="287" y="319"/>
                  </a:lnTo>
                  <a:lnTo>
                    <a:pt x="296" y="301"/>
                  </a:lnTo>
                  <a:lnTo>
                    <a:pt x="361" y="301"/>
                  </a:lnTo>
                  <a:lnTo>
                    <a:pt x="369" y="301"/>
                  </a:lnTo>
                  <a:lnTo>
                    <a:pt x="377" y="300"/>
                  </a:lnTo>
                  <a:lnTo>
                    <a:pt x="385" y="298"/>
                  </a:lnTo>
                  <a:lnTo>
                    <a:pt x="393" y="296"/>
                  </a:lnTo>
                  <a:lnTo>
                    <a:pt x="401" y="294"/>
                  </a:lnTo>
                  <a:lnTo>
                    <a:pt x="408" y="291"/>
                  </a:lnTo>
                  <a:lnTo>
                    <a:pt x="416" y="286"/>
                  </a:lnTo>
                  <a:lnTo>
                    <a:pt x="422" y="282"/>
                  </a:lnTo>
                  <a:lnTo>
                    <a:pt x="429" y="277"/>
                  </a:lnTo>
                  <a:lnTo>
                    <a:pt x="434" y="271"/>
                  </a:lnTo>
                  <a:lnTo>
                    <a:pt x="438" y="265"/>
                  </a:lnTo>
                  <a:lnTo>
                    <a:pt x="442" y="259"/>
                  </a:lnTo>
                  <a:lnTo>
                    <a:pt x="446" y="251"/>
                  </a:lnTo>
                  <a:lnTo>
                    <a:pt x="449" y="244"/>
                  </a:lnTo>
                  <a:lnTo>
                    <a:pt x="450" y="235"/>
                  </a:lnTo>
                  <a:lnTo>
                    <a:pt x="451" y="226"/>
                  </a:lnTo>
                  <a:lnTo>
                    <a:pt x="451" y="196"/>
                  </a:lnTo>
                  <a:lnTo>
                    <a:pt x="450" y="189"/>
                  </a:lnTo>
                  <a:lnTo>
                    <a:pt x="449" y="181"/>
                  </a:lnTo>
                  <a:lnTo>
                    <a:pt x="872" y="181"/>
                  </a:lnTo>
                  <a:lnTo>
                    <a:pt x="872" y="406"/>
                  </a:lnTo>
                  <a:lnTo>
                    <a:pt x="871" y="415"/>
                  </a:lnTo>
                  <a:lnTo>
                    <a:pt x="868" y="424"/>
                  </a:lnTo>
                  <a:lnTo>
                    <a:pt x="863" y="431"/>
                  </a:lnTo>
                  <a:lnTo>
                    <a:pt x="858" y="437"/>
                  </a:lnTo>
                  <a:lnTo>
                    <a:pt x="851" y="444"/>
                  </a:lnTo>
                  <a:lnTo>
                    <a:pt x="843" y="448"/>
                  </a:lnTo>
                  <a:lnTo>
                    <a:pt x="836" y="450"/>
                  </a:lnTo>
                  <a:lnTo>
                    <a:pt x="827" y="451"/>
                  </a:lnTo>
                  <a:close/>
                  <a:moveTo>
                    <a:pt x="691" y="526"/>
                  </a:moveTo>
                  <a:lnTo>
                    <a:pt x="690" y="535"/>
                  </a:lnTo>
                  <a:lnTo>
                    <a:pt x="688" y="544"/>
                  </a:lnTo>
                  <a:lnTo>
                    <a:pt x="683" y="551"/>
                  </a:lnTo>
                  <a:lnTo>
                    <a:pt x="677" y="559"/>
                  </a:lnTo>
                  <a:lnTo>
                    <a:pt x="671" y="564"/>
                  </a:lnTo>
                  <a:lnTo>
                    <a:pt x="663" y="568"/>
                  </a:lnTo>
                  <a:lnTo>
                    <a:pt x="655" y="571"/>
                  </a:lnTo>
                  <a:lnTo>
                    <a:pt x="646" y="572"/>
                  </a:lnTo>
                  <a:lnTo>
                    <a:pt x="496" y="572"/>
                  </a:lnTo>
                  <a:lnTo>
                    <a:pt x="495" y="572"/>
                  </a:lnTo>
                  <a:lnTo>
                    <a:pt x="494" y="572"/>
                  </a:lnTo>
                  <a:lnTo>
                    <a:pt x="493" y="572"/>
                  </a:lnTo>
                  <a:lnTo>
                    <a:pt x="491" y="572"/>
                  </a:lnTo>
                  <a:lnTo>
                    <a:pt x="391" y="572"/>
                  </a:lnTo>
                  <a:lnTo>
                    <a:pt x="388" y="572"/>
                  </a:lnTo>
                  <a:lnTo>
                    <a:pt x="385" y="574"/>
                  </a:lnTo>
                  <a:lnTo>
                    <a:pt x="382" y="575"/>
                  </a:lnTo>
                  <a:lnTo>
                    <a:pt x="380" y="577"/>
                  </a:lnTo>
                  <a:lnTo>
                    <a:pt x="378" y="579"/>
                  </a:lnTo>
                  <a:lnTo>
                    <a:pt x="377" y="581"/>
                  </a:lnTo>
                  <a:lnTo>
                    <a:pt x="376" y="584"/>
                  </a:lnTo>
                  <a:lnTo>
                    <a:pt x="376" y="587"/>
                  </a:lnTo>
                  <a:lnTo>
                    <a:pt x="376" y="590"/>
                  </a:lnTo>
                  <a:lnTo>
                    <a:pt x="377" y="593"/>
                  </a:lnTo>
                  <a:lnTo>
                    <a:pt x="378" y="595"/>
                  </a:lnTo>
                  <a:lnTo>
                    <a:pt x="380" y="598"/>
                  </a:lnTo>
                  <a:lnTo>
                    <a:pt x="382" y="599"/>
                  </a:lnTo>
                  <a:lnTo>
                    <a:pt x="385" y="601"/>
                  </a:lnTo>
                  <a:lnTo>
                    <a:pt x="388" y="601"/>
                  </a:lnTo>
                  <a:lnTo>
                    <a:pt x="391" y="602"/>
                  </a:lnTo>
                  <a:lnTo>
                    <a:pt x="491" y="602"/>
                  </a:lnTo>
                  <a:lnTo>
                    <a:pt x="499" y="604"/>
                  </a:lnTo>
                  <a:lnTo>
                    <a:pt x="506" y="606"/>
                  </a:lnTo>
                  <a:lnTo>
                    <a:pt x="512" y="610"/>
                  </a:lnTo>
                  <a:lnTo>
                    <a:pt x="517" y="616"/>
                  </a:lnTo>
                  <a:lnTo>
                    <a:pt x="521" y="623"/>
                  </a:lnTo>
                  <a:lnTo>
                    <a:pt x="524" y="630"/>
                  </a:lnTo>
                  <a:lnTo>
                    <a:pt x="525" y="639"/>
                  </a:lnTo>
                  <a:lnTo>
                    <a:pt x="526" y="647"/>
                  </a:lnTo>
                  <a:lnTo>
                    <a:pt x="525" y="656"/>
                  </a:lnTo>
                  <a:lnTo>
                    <a:pt x="524" y="664"/>
                  </a:lnTo>
                  <a:lnTo>
                    <a:pt x="521" y="671"/>
                  </a:lnTo>
                  <a:lnTo>
                    <a:pt x="516" y="679"/>
                  </a:lnTo>
                  <a:lnTo>
                    <a:pt x="512" y="684"/>
                  </a:lnTo>
                  <a:lnTo>
                    <a:pt x="506" y="688"/>
                  </a:lnTo>
                  <a:lnTo>
                    <a:pt x="499" y="691"/>
                  </a:lnTo>
                  <a:lnTo>
                    <a:pt x="491" y="692"/>
                  </a:lnTo>
                  <a:lnTo>
                    <a:pt x="436" y="692"/>
                  </a:lnTo>
                  <a:lnTo>
                    <a:pt x="210" y="692"/>
                  </a:lnTo>
                  <a:lnTo>
                    <a:pt x="192" y="691"/>
                  </a:lnTo>
                  <a:lnTo>
                    <a:pt x="175" y="688"/>
                  </a:lnTo>
                  <a:lnTo>
                    <a:pt x="158" y="684"/>
                  </a:lnTo>
                  <a:lnTo>
                    <a:pt x="141" y="677"/>
                  </a:lnTo>
                  <a:lnTo>
                    <a:pt x="125" y="670"/>
                  </a:lnTo>
                  <a:lnTo>
                    <a:pt x="110" y="660"/>
                  </a:lnTo>
                  <a:lnTo>
                    <a:pt x="96" y="650"/>
                  </a:lnTo>
                  <a:lnTo>
                    <a:pt x="84" y="638"/>
                  </a:lnTo>
                  <a:lnTo>
                    <a:pt x="72" y="625"/>
                  </a:lnTo>
                  <a:lnTo>
                    <a:pt x="61" y="611"/>
                  </a:lnTo>
                  <a:lnTo>
                    <a:pt x="53" y="596"/>
                  </a:lnTo>
                  <a:lnTo>
                    <a:pt x="44" y="581"/>
                  </a:lnTo>
                  <a:lnTo>
                    <a:pt x="39" y="564"/>
                  </a:lnTo>
                  <a:lnTo>
                    <a:pt x="33" y="547"/>
                  </a:lnTo>
                  <a:lnTo>
                    <a:pt x="31" y="530"/>
                  </a:lnTo>
                  <a:lnTo>
                    <a:pt x="30" y="511"/>
                  </a:lnTo>
                  <a:lnTo>
                    <a:pt x="30" y="391"/>
                  </a:lnTo>
                  <a:lnTo>
                    <a:pt x="30" y="371"/>
                  </a:lnTo>
                  <a:lnTo>
                    <a:pt x="32" y="351"/>
                  </a:lnTo>
                  <a:lnTo>
                    <a:pt x="34" y="333"/>
                  </a:lnTo>
                  <a:lnTo>
                    <a:pt x="38" y="315"/>
                  </a:lnTo>
                  <a:lnTo>
                    <a:pt x="42" y="299"/>
                  </a:lnTo>
                  <a:lnTo>
                    <a:pt x="46" y="284"/>
                  </a:lnTo>
                  <a:lnTo>
                    <a:pt x="51" y="270"/>
                  </a:lnTo>
                  <a:lnTo>
                    <a:pt x="58" y="258"/>
                  </a:lnTo>
                  <a:lnTo>
                    <a:pt x="64" y="246"/>
                  </a:lnTo>
                  <a:lnTo>
                    <a:pt x="72" y="234"/>
                  </a:lnTo>
                  <a:lnTo>
                    <a:pt x="79" y="224"/>
                  </a:lnTo>
                  <a:lnTo>
                    <a:pt x="87" y="215"/>
                  </a:lnTo>
                  <a:lnTo>
                    <a:pt x="95" y="206"/>
                  </a:lnTo>
                  <a:lnTo>
                    <a:pt x="104" y="199"/>
                  </a:lnTo>
                  <a:lnTo>
                    <a:pt x="113" y="192"/>
                  </a:lnTo>
                  <a:lnTo>
                    <a:pt x="122" y="186"/>
                  </a:lnTo>
                  <a:lnTo>
                    <a:pt x="140" y="175"/>
                  </a:lnTo>
                  <a:lnTo>
                    <a:pt x="159" y="166"/>
                  </a:lnTo>
                  <a:lnTo>
                    <a:pt x="176" y="161"/>
                  </a:lnTo>
                  <a:lnTo>
                    <a:pt x="193" y="157"/>
                  </a:lnTo>
                  <a:lnTo>
                    <a:pt x="208" y="154"/>
                  </a:lnTo>
                  <a:lnTo>
                    <a:pt x="221" y="153"/>
                  </a:lnTo>
                  <a:lnTo>
                    <a:pt x="232" y="151"/>
                  </a:lnTo>
                  <a:lnTo>
                    <a:pt x="240" y="151"/>
                  </a:lnTo>
                  <a:lnTo>
                    <a:pt x="361" y="151"/>
                  </a:lnTo>
                  <a:lnTo>
                    <a:pt x="372" y="151"/>
                  </a:lnTo>
                  <a:lnTo>
                    <a:pt x="382" y="154"/>
                  </a:lnTo>
                  <a:lnTo>
                    <a:pt x="392" y="158"/>
                  </a:lnTo>
                  <a:lnTo>
                    <a:pt x="402" y="163"/>
                  </a:lnTo>
                  <a:lnTo>
                    <a:pt x="409" y="170"/>
                  </a:lnTo>
                  <a:lnTo>
                    <a:pt x="416" y="177"/>
                  </a:lnTo>
                  <a:lnTo>
                    <a:pt x="418" y="181"/>
                  </a:lnTo>
                  <a:lnTo>
                    <a:pt x="419" y="186"/>
                  </a:lnTo>
                  <a:lnTo>
                    <a:pt x="420" y="191"/>
                  </a:lnTo>
                  <a:lnTo>
                    <a:pt x="421" y="196"/>
                  </a:lnTo>
                  <a:lnTo>
                    <a:pt x="421" y="226"/>
                  </a:lnTo>
                  <a:lnTo>
                    <a:pt x="420" y="232"/>
                  </a:lnTo>
                  <a:lnTo>
                    <a:pt x="419" y="236"/>
                  </a:lnTo>
                  <a:lnTo>
                    <a:pt x="418" y="241"/>
                  </a:lnTo>
                  <a:lnTo>
                    <a:pt x="416" y="246"/>
                  </a:lnTo>
                  <a:lnTo>
                    <a:pt x="412" y="250"/>
                  </a:lnTo>
                  <a:lnTo>
                    <a:pt x="409" y="253"/>
                  </a:lnTo>
                  <a:lnTo>
                    <a:pt x="406" y="256"/>
                  </a:lnTo>
                  <a:lnTo>
                    <a:pt x="402" y="260"/>
                  </a:lnTo>
                  <a:lnTo>
                    <a:pt x="392" y="265"/>
                  </a:lnTo>
                  <a:lnTo>
                    <a:pt x="382" y="268"/>
                  </a:lnTo>
                  <a:lnTo>
                    <a:pt x="372" y="270"/>
                  </a:lnTo>
                  <a:lnTo>
                    <a:pt x="360" y="271"/>
                  </a:lnTo>
                  <a:lnTo>
                    <a:pt x="285" y="271"/>
                  </a:lnTo>
                  <a:lnTo>
                    <a:pt x="281" y="273"/>
                  </a:lnTo>
                  <a:lnTo>
                    <a:pt x="276" y="274"/>
                  </a:lnTo>
                  <a:lnTo>
                    <a:pt x="273" y="277"/>
                  </a:lnTo>
                  <a:lnTo>
                    <a:pt x="271" y="281"/>
                  </a:lnTo>
                  <a:lnTo>
                    <a:pt x="267" y="291"/>
                  </a:lnTo>
                  <a:lnTo>
                    <a:pt x="256" y="313"/>
                  </a:lnTo>
                  <a:lnTo>
                    <a:pt x="249" y="327"/>
                  </a:lnTo>
                  <a:lnTo>
                    <a:pt x="239" y="342"/>
                  </a:lnTo>
                  <a:lnTo>
                    <a:pt x="227" y="356"/>
                  </a:lnTo>
                  <a:lnTo>
                    <a:pt x="214" y="369"/>
                  </a:lnTo>
                  <a:lnTo>
                    <a:pt x="214" y="369"/>
                  </a:lnTo>
                  <a:lnTo>
                    <a:pt x="214" y="370"/>
                  </a:lnTo>
                  <a:lnTo>
                    <a:pt x="204" y="379"/>
                  </a:lnTo>
                  <a:lnTo>
                    <a:pt x="192" y="385"/>
                  </a:lnTo>
                  <a:lnTo>
                    <a:pt x="185" y="388"/>
                  </a:lnTo>
                  <a:lnTo>
                    <a:pt x="179" y="390"/>
                  </a:lnTo>
                  <a:lnTo>
                    <a:pt x="171" y="391"/>
                  </a:lnTo>
                  <a:lnTo>
                    <a:pt x="165" y="391"/>
                  </a:lnTo>
                  <a:lnTo>
                    <a:pt x="162" y="391"/>
                  </a:lnTo>
                  <a:lnTo>
                    <a:pt x="160" y="393"/>
                  </a:lnTo>
                  <a:lnTo>
                    <a:pt x="156" y="395"/>
                  </a:lnTo>
                  <a:lnTo>
                    <a:pt x="154" y="396"/>
                  </a:lnTo>
                  <a:lnTo>
                    <a:pt x="152" y="398"/>
                  </a:lnTo>
                  <a:lnTo>
                    <a:pt x="151" y="401"/>
                  </a:lnTo>
                  <a:lnTo>
                    <a:pt x="150" y="403"/>
                  </a:lnTo>
                  <a:lnTo>
                    <a:pt x="150" y="406"/>
                  </a:lnTo>
                  <a:lnTo>
                    <a:pt x="150" y="410"/>
                  </a:lnTo>
                  <a:lnTo>
                    <a:pt x="151" y="413"/>
                  </a:lnTo>
                  <a:lnTo>
                    <a:pt x="152" y="415"/>
                  </a:lnTo>
                  <a:lnTo>
                    <a:pt x="154" y="417"/>
                  </a:lnTo>
                  <a:lnTo>
                    <a:pt x="156" y="419"/>
                  </a:lnTo>
                  <a:lnTo>
                    <a:pt x="160" y="420"/>
                  </a:lnTo>
                  <a:lnTo>
                    <a:pt x="162" y="421"/>
                  </a:lnTo>
                  <a:lnTo>
                    <a:pt x="165" y="421"/>
                  </a:lnTo>
                  <a:lnTo>
                    <a:pt x="177" y="420"/>
                  </a:lnTo>
                  <a:lnTo>
                    <a:pt x="189" y="418"/>
                  </a:lnTo>
                  <a:lnTo>
                    <a:pt x="200" y="414"/>
                  </a:lnTo>
                  <a:lnTo>
                    <a:pt x="210" y="410"/>
                  </a:lnTo>
                  <a:lnTo>
                    <a:pt x="211" y="416"/>
                  </a:lnTo>
                  <a:lnTo>
                    <a:pt x="212" y="424"/>
                  </a:lnTo>
                  <a:lnTo>
                    <a:pt x="214" y="430"/>
                  </a:lnTo>
                  <a:lnTo>
                    <a:pt x="217" y="437"/>
                  </a:lnTo>
                  <a:lnTo>
                    <a:pt x="221" y="443"/>
                  </a:lnTo>
                  <a:lnTo>
                    <a:pt x="224" y="449"/>
                  </a:lnTo>
                  <a:lnTo>
                    <a:pt x="229" y="455"/>
                  </a:lnTo>
                  <a:lnTo>
                    <a:pt x="234" y="460"/>
                  </a:lnTo>
                  <a:lnTo>
                    <a:pt x="239" y="465"/>
                  </a:lnTo>
                  <a:lnTo>
                    <a:pt x="244" y="470"/>
                  </a:lnTo>
                  <a:lnTo>
                    <a:pt x="251" y="473"/>
                  </a:lnTo>
                  <a:lnTo>
                    <a:pt x="257" y="476"/>
                  </a:lnTo>
                  <a:lnTo>
                    <a:pt x="264" y="478"/>
                  </a:lnTo>
                  <a:lnTo>
                    <a:pt x="271" y="480"/>
                  </a:lnTo>
                  <a:lnTo>
                    <a:pt x="279" y="481"/>
                  </a:lnTo>
                  <a:lnTo>
                    <a:pt x="285" y="481"/>
                  </a:lnTo>
                  <a:lnTo>
                    <a:pt x="391" y="481"/>
                  </a:lnTo>
                  <a:lnTo>
                    <a:pt x="646" y="481"/>
                  </a:lnTo>
                  <a:lnTo>
                    <a:pt x="655" y="482"/>
                  </a:lnTo>
                  <a:lnTo>
                    <a:pt x="663" y="486"/>
                  </a:lnTo>
                  <a:lnTo>
                    <a:pt x="671" y="490"/>
                  </a:lnTo>
                  <a:lnTo>
                    <a:pt x="677" y="495"/>
                  </a:lnTo>
                  <a:lnTo>
                    <a:pt x="683" y="503"/>
                  </a:lnTo>
                  <a:lnTo>
                    <a:pt x="688" y="510"/>
                  </a:lnTo>
                  <a:lnTo>
                    <a:pt x="690" y="518"/>
                  </a:lnTo>
                  <a:lnTo>
                    <a:pt x="691" y="527"/>
                  </a:lnTo>
                  <a:lnTo>
                    <a:pt x="691" y="526"/>
                  </a:lnTo>
                  <a:close/>
                  <a:moveTo>
                    <a:pt x="240" y="67"/>
                  </a:moveTo>
                  <a:lnTo>
                    <a:pt x="241" y="59"/>
                  </a:lnTo>
                  <a:lnTo>
                    <a:pt x="243" y="52"/>
                  </a:lnTo>
                  <a:lnTo>
                    <a:pt x="246" y="45"/>
                  </a:lnTo>
                  <a:lnTo>
                    <a:pt x="251" y="41"/>
                  </a:lnTo>
                  <a:lnTo>
                    <a:pt x="256" y="37"/>
                  </a:lnTo>
                  <a:lnTo>
                    <a:pt x="262" y="34"/>
                  </a:lnTo>
                  <a:lnTo>
                    <a:pt x="270" y="32"/>
                  </a:lnTo>
                  <a:lnTo>
                    <a:pt x="279" y="30"/>
                  </a:lnTo>
                  <a:lnTo>
                    <a:pt x="827" y="30"/>
                  </a:lnTo>
                  <a:lnTo>
                    <a:pt x="836" y="32"/>
                  </a:lnTo>
                  <a:lnTo>
                    <a:pt x="843" y="35"/>
                  </a:lnTo>
                  <a:lnTo>
                    <a:pt x="851" y="39"/>
                  </a:lnTo>
                  <a:lnTo>
                    <a:pt x="858" y="44"/>
                  </a:lnTo>
                  <a:lnTo>
                    <a:pt x="863" y="52"/>
                  </a:lnTo>
                  <a:lnTo>
                    <a:pt x="868" y="59"/>
                  </a:lnTo>
                  <a:lnTo>
                    <a:pt x="871" y="67"/>
                  </a:lnTo>
                  <a:lnTo>
                    <a:pt x="872" y="75"/>
                  </a:lnTo>
                  <a:lnTo>
                    <a:pt x="872" y="151"/>
                  </a:lnTo>
                  <a:lnTo>
                    <a:pt x="433" y="151"/>
                  </a:lnTo>
                  <a:lnTo>
                    <a:pt x="426" y="144"/>
                  </a:lnTo>
                  <a:lnTo>
                    <a:pt x="419" y="139"/>
                  </a:lnTo>
                  <a:lnTo>
                    <a:pt x="410" y="133"/>
                  </a:lnTo>
                  <a:lnTo>
                    <a:pt x="401" y="129"/>
                  </a:lnTo>
                  <a:lnTo>
                    <a:pt x="391" y="126"/>
                  </a:lnTo>
                  <a:lnTo>
                    <a:pt x="381" y="123"/>
                  </a:lnTo>
                  <a:lnTo>
                    <a:pt x="371" y="121"/>
                  </a:lnTo>
                  <a:lnTo>
                    <a:pt x="360" y="121"/>
                  </a:lnTo>
                  <a:lnTo>
                    <a:pt x="240" y="120"/>
                  </a:lnTo>
                  <a:lnTo>
                    <a:pt x="240" y="67"/>
                  </a:lnTo>
                  <a:close/>
                  <a:moveTo>
                    <a:pt x="827" y="0"/>
                  </a:moveTo>
                  <a:lnTo>
                    <a:pt x="279" y="0"/>
                  </a:lnTo>
                  <a:lnTo>
                    <a:pt x="271" y="2"/>
                  </a:lnTo>
                  <a:lnTo>
                    <a:pt x="264" y="2"/>
                  </a:lnTo>
                  <a:lnTo>
                    <a:pt x="257" y="4"/>
                  </a:lnTo>
                  <a:lnTo>
                    <a:pt x="251" y="6"/>
                  </a:lnTo>
                  <a:lnTo>
                    <a:pt x="244" y="8"/>
                  </a:lnTo>
                  <a:lnTo>
                    <a:pt x="239" y="11"/>
                  </a:lnTo>
                  <a:lnTo>
                    <a:pt x="234" y="15"/>
                  </a:lnTo>
                  <a:lnTo>
                    <a:pt x="229" y="20"/>
                  </a:lnTo>
                  <a:lnTo>
                    <a:pt x="225" y="24"/>
                  </a:lnTo>
                  <a:lnTo>
                    <a:pt x="221" y="29"/>
                  </a:lnTo>
                  <a:lnTo>
                    <a:pt x="217" y="35"/>
                  </a:lnTo>
                  <a:lnTo>
                    <a:pt x="215" y="40"/>
                  </a:lnTo>
                  <a:lnTo>
                    <a:pt x="213" y="47"/>
                  </a:lnTo>
                  <a:lnTo>
                    <a:pt x="211" y="53"/>
                  </a:lnTo>
                  <a:lnTo>
                    <a:pt x="210" y="60"/>
                  </a:lnTo>
                  <a:lnTo>
                    <a:pt x="210" y="68"/>
                  </a:lnTo>
                  <a:lnTo>
                    <a:pt x="210" y="123"/>
                  </a:lnTo>
                  <a:lnTo>
                    <a:pt x="191" y="126"/>
                  </a:lnTo>
                  <a:lnTo>
                    <a:pt x="171" y="130"/>
                  </a:lnTo>
                  <a:lnTo>
                    <a:pt x="152" y="136"/>
                  </a:lnTo>
                  <a:lnTo>
                    <a:pt x="134" y="144"/>
                  </a:lnTo>
                  <a:lnTo>
                    <a:pt x="116" y="154"/>
                  </a:lnTo>
                  <a:lnTo>
                    <a:pt x="99" y="165"/>
                  </a:lnTo>
                  <a:lnTo>
                    <a:pt x="81" y="178"/>
                  </a:lnTo>
                  <a:lnTo>
                    <a:pt x="66" y="193"/>
                  </a:lnTo>
                  <a:lnTo>
                    <a:pt x="59" y="202"/>
                  </a:lnTo>
                  <a:lnTo>
                    <a:pt x="53" y="210"/>
                  </a:lnTo>
                  <a:lnTo>
                    <a:pt x="45" y="220"/>
                  </a:lnTo>
                  <a:lnTo>
                    <a:pt x="39" y="230"/>
                  </a:lnTo>
                  <a:lnTo>
                    <a:pt x="33" y="240"/>
                  </a:lnTo>
                  <a:lnTo>
                    <a:pt x="28" y="251"/>
                  </a:lnTo>
                  <a:lnTo>
                    <a:pt x="23" y="263"/>
                  </a:lnTo>
                  <a:lnTo>
                    <a:pt x="18" y="275"/>
                  </a:lnTo>
                  <a:lnTo>
                    <a:pt x="14" y="288"/>
                  </a:lnTo>
                  <a:lnTo>
                    <a:pt x="11" y="300"/>
                  </a:lnTo>
                  <a:lnTo>
                    <a:pt x="8" y="314"/>
                  </a:lnTo>
                  <a:lnTo>
                    <a:pt x="4" y="328"/>
                  </a:lnTo>
                  <a:lnTo>
                    <a:pt x="2" y="343"/>
                  </a:lnTo>
                  <a:lnTo>
                    <a:pt x="1" y="359"/>
                  </a:lnTo>
                  <a:lnTo>
                    <a:pt x="0" y="375"/>
                  </a:lnTo>
                  <a:lnTo>
                    <a:pt x="0" y="391"/>
                  </a:lnTo>
                  <a:lnTo>
                    <a:pt x="0" y="511"/>
                  </a:lnTo>
                  <a:lnTo>
                    <a:pt x="0" y="522"/>
                  </a:lnTo>
                  <a:lnTo>
                    <a:pt x="1" y="533"/>
                  </a:lnTo>
                  <a:lnTo>
                    <a:pt x="2" y="542"/>
                  </a:lnTo>
                  <a:lnTo>
                    <a:pt x="4" y="553"/>
                  </a:lnTo>
                  <a:lnTo>
                    <a:pt x="10" y="572"/>
                  </a:lnTo>
                  <a:lnTo>
                    <a:pt x="17" y="592"/>
                  </a:lnTo>
                  <a:lnTo>
                    <a:pt x="26" y="610"/>
                  </a:lnTo>
                  <a:lnTo>
                    <a:pt x="36" y="628"/>
                  </a:lnTo>
                  <a:lnTo>
                    <a:pt x="49" y="644"/>
                  </a:lnTo>
                  <a:lnTo>
                    <a:pt x="63" y="659"/>
                  </a:lnTo>
                  <a:lnTo>
                    <a:pt x="78" y="673"/>
                  </a:lnTo>
                  <a:lnTo>
                    <a:pt x="94" y="685"/>
                  </a:lnTo>
                  <a:lnTo>
                    <a:pt x="111" y="696"/>
                  </a:lnTo>
                  <a:lnTo>
                    <a:pt x="130" y="705"/>
                  </a:lnTo>
                  <a:lnTo>
                    <a:pt x="149" y="713"/>
                  </a:lnTo>
                  <a:lnTo>
                    <a:pt x="169" y="718"/>
                  </a:lnTo>
                  <a:lnTo>
                    <a:pt x="179" y="720"/>
                  </a:lnTo>
                  <a:lnTo>
                    <a:pt x="190" y="721"/>
                  </a:lnTo>
                  <a:lnTo>
                    <a:pt x="199" y="722"/>
                  </a:lnTo>
                  <a:lnTo>
                    <a:pt x="210" y="722"/>
                  </a:lnTo>
                  <a:lnTo>
                    <a:pt x="436" y="722"/>
                  </a:lnTo>
                  <a:lnTo>
                    <a:pt x="491" y="722"/>
                  </a:lnTo>
                  <a:lnTo>
                    <a:pt x="496" y="722"/>
                  </a:lnTo>
                  <a:lnTo>
                    <a:pt x="499" y="722"/>
                  </a:lnTo>
                  <a:lnTo>
                    <a:pt x="501" y="721"/>
                  </a:lnTo>
                  <a:lnTo>
                    <a:pt x="508" y="720"/>
                  </a:lnTo>
                  <a:lnTo>
                    <a:pt x="513" y="718"/>
                  </a:lnTo>
                  <a:lnTo>
                    <a:pt x="519" y="716"/>
                  </a:lnTo>
                  <a:lnTo>
                    <a:pt x="524" y="713"/>
                  </a:lnTo>
                  <a:lnTo>
                    <a:pt x="528" y="710"/>
                  </a:lnTo>
                  <a:lnTo>
                    <a:pt x="532" y="705"/>
                  </a:lnTo>
                  <a:lnTo>
                    <a:pt x="537" y="701"/>
                  </a:lnTo>
                  <a:lnTo>
                    <a:pt x="541" y="697"/>
                  </a:lnTo>
                  <a:lnTo>
                    <a:pt x="547" y="686"/>
                  </a:lnTo>
                  <a:lnTo>
                    <a:pt x="552" y="674"/>
                  </a:lnTo>
                  <a:lnTo>
                    <a:pt x="555" y="661"/>
                  </a:lnTo>
                  <a:lnTo>
                    <a:pt x="556" y="647"/>
                  </a:lnTo>
                  <a:lnTo>
                    <a:pt x="555" y="635"/>
                  </a:lnTo>
                  <a:lnTo>
                    <a:pt x="553" y="623"/>
                  </a:lnTo>
                  <a:lnTo>
                    <a:pt x="549" y="612"/>
                  </a:lnTo>
                  <a:lnTo>
                    <a:pt x="543" y="602"/>
                  </a:lnTo>
                  <a:lnTo>
                    <a:pt x="646" y="602"/>
                  </a:lnTo>
                  <a:lnTo>
                    <a:pt x="653" y="601"/>
                  </a:lnTo>
                  <a:lnTo>
                    <a:pt x="661" y="600"/>
                  </a:lnTo>
                  <a:lnTo>
                    <a:pt x="668" y="598"/>
                  </a:lnTo>
                  <a:lnTo>
                    <a:pt x="675" y="596"/>
                  </a:lnTo>
                  <a:lnTo>
                    <a:pt x="681" y="593"/>
                  </a:lnTo>
                  <a:lnTo>
                    <a:pt x="688" y="589"/>
                  </a:lnTo>
                  <a:lnTo>
                    <a:pt x="693" y="584"/>
                  </a:lnTo>
                  <a:lnTo>
                    <a:pt x="698" y="580"/>
                  </a:lnTo>
                  <a:lnTo>
                    <a:pt x="704" y="575"/>
                  </a:lnTo>
                  <a:lnTo>
                    <a:pt x="708" y="568"/>
                  </a:lnTo>
                  <a:lnTo>
                    <a:pt x="712" y="562"/>
                  </a:lnTo>
                  <a:lnTo>
                    <a:pt x="716" y="555"/>
                  </a:lnTo>
                  <a:lnTo>
                    <a:pt x="718" y="549"/>
                  </a:lnTo>
                  <a:lnTo>
                    <a:pt x="720" y="541"/>
                  </a:lnTo>
                  <a:lnTo>
                    <a:pt x="721" y="534"/>
                  </a:lnTo>
                  <a:lnTo>
                    <a:pt x="721" y="527"/>
                  </a:lnTo>
                  <a:lnTo>
                    <a:pt x="721" y="521"/>
                  </a:lnTo>
                  <a:lnTo>
                    <a:pt x="720" y="515"/>
                  </a:lnTo>
                  <a:lnTo>
                    <a:pt x="719" y="508"/>
                  </a:lnTo>
                  <a:lnTo>
                    <a:pt x="717" y="503"/>
                  </a:lnTo>
                  <a:lnTo>
                    <a:pt x="711" y="492"/>
                  </a:lnTo>
                  <a:lnTo>
                    <a:pt x="705" y="481"/>
                  </a:lnTo>
                  <a:lnTo>
                    <a:pt x="827" y="481"/>
                  </a:lnTo>
                  <a:lnTo>
                    <a:pt x="835" y="481"/>
                  </a:lnTo>
                  <a:lnTo>
                    <a:pt x="841" y="480"/>
                  </a:lnTo>
                  <a:lnTo>
                    <a:pt x="848" y="478"/>
                  </a:lnTo>
                  <a:lnTo>
                    <a:pt x="855" y="476"/>
                  </a:lnTo>
                  <a:lnTo>
                    <a:pt x="861" y="473"/>
                  </a:lnTo>
                  <a:lnTo>
                    <a:pt x="868" y="469"/>
                  </a:lnTo>
                  <a:lnTo>
                    <a:pt x="874" y="464"/>
                  </a:lnTo>
                  <a:lnTo>
                    <a:pt x="880" y="459"/>
                  </a:lnTo>
                  <a:lnTo>
                    <a:pt x="884" y="454"/>
                  </a:lnTo>
                  <a:lnTo>
                    <a:pt x="888" y="448"/>
                  </a:lnTo>
                  <a:lnTo>
                    <a:pt x="892" y="442"/>
                  </a:lnTo>
                  <a:lnTo>
                    <a:pt x="896" y="435"/>
                  </a:lnTo>
                  <a:lnTo>
                    <a:pt x="898" y="429"/>
                  </a:lnTo>
                  <a:lnTo>
                    <a:pt x="900" y="421"/>
                  </a:lnTo>
                  <a:lnTo>
                    <a:pt x="901" y="414"/>
                  </a:lnTo>
                  <a:lnTo>
                    <a:pt x="902" y="406"/>
                  </a:lnTo>
                  <a:lnTo>
                    <a:pt x="902" y="75"/>
                  </a:lnTo>
                  <a:lnTo>
                    <a:pt x="901" y="69"/>
                  </a:lnTo>
                  <a:lnTo>
                    <a:pt x="900" y="62"/>
                  </a:lnTo>
                  <a:lnTo>
                    <a:pt x="898" y="54"/>
                  </a:lnTo>
                  <a:lnTo>
                    <a:pt x="896" y="48"/>
                  </a:lnTo>
                  <a:lnTo>
                    <a:pt x="892" y="41"/>
                  </a:lnTo>
                  <a:lnTo>
                    <a:pt x="888" y="35"/>
                  </a:lnTo>
                  <a:lnTo>
                    <a:pt x="884" y="29"/>
                  </a:lnTo>
                  <a:lnTo>
                    <a:pt x="878" y="24"/>
                  </a:lnTo>
                  <a:lnTo>
                    <a:pt x="873" y="19"/>
                  </a:lnTo>
                  <a:lnTo>
                    <a:pt x="868" y="14"/>
                  </a:lnTo>
                  <a:lnTo>
                    <a:pt x="861" y="10"/>
                  </a:lnTo>
                  <a:lnTo>
                    <a:pt x="855" y="7"/>
                  </a:lnTo>
                  <a:lnTo>
                    <a:pt x="848" y="5"/>
                  </a:lnTo>
                  <a:lnTo>
                    <a:pt x="841" y="3"/>
                  </a:lnTo>
                  <a:lnTo>
                    <a:pt x="833" y="2"/>
                  </a:lnTo>
                  <a:lnTo>
                    <a:pt x="827" y="0"/>
                  </a:lnTo>
                  <a:lnTo>
                    <a:pt x="82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43">
              <a:extLst>
                <a:ext uri="{FF2B5EF4-FFF2-40B4-BE49-F238E27FC236}">
                  <a16:creationId xmlns:a16="http://schemas.microsoft.com/office/drawing/2014/main" id="{6EB0B4DF-98A9-46E2-A2CE-51F4C168964E}"/>
                </a:ext>
              </a:extLst>
            </p:cNvPr>
            <p:cNvSpPr>
              <a:spLocks/>
            </p:cNvSpPr>
            <p:nvPr/>
          </p:nvSpPr>
          <p:spPr bwMode="auto">
            <a:xfrm>
              <a:off x="8374063" y="2060575"/>
              <a:ext cx="47625" cy="9525"/>
            </a:xfrm>
            <a:custGeom>
              <a:avLst/>
              <a:gdLst>
                <a:gd name="T0" fmla="*/ 136 w 151"/>
                <a:gd name="T1" fmla="*/ 0 h 30"/>
                <a:gd name="T2" fmla="*/ 15 w 151"/>
                <a:gd name="T3" fmla="*/ 0 h 30"/>
                <a:gd name="T4" fmla="*/ 12 w 151"/>
                <a:gd name="T5" fmla="*/ 0 h 30"/>
                <a:gd name="T6" fmla="*/ 10 w 151"/>
                <a:gd name="T7" fmla="*/ 2 h 30"/>
                <a:gd name="T8" fmla="*/ 6 w 151"/>
                <a:gd name="T9" fmla="*/ 3 h 30"/>
                <a:gd name="T10" fmla="*/ 4 w 151"/>
                <a:gd name="T11" fmla="*/ 5 h 30"/>
                <a:gd name="T12" fmla="*/ 3 w 151"/>
                <a:gd name="T13" fmla="*/ 7 h 30"/>
                <a:gd name="T14" fmla="*/ 1 w 151"/>
                <a:gd name="T15" fmla="*/ 9 h 30"/>
                <a:gd name="T16" fmla="*/ 0 w 151"/>
                <a:gd name="T17" fmla="*/ 12 h 30"/>
                <a:gd name="T18" fmla="*/ 0 w 151"/>
                <a:gd name="T19" fmla="*/ 15 h 30"/>
                <a:gd name="T20" fmla="*/ 0 w 151"/>
                <a:gd name="T21" fmla="*/ 19 h 30"/>
                <a:gd name="T22" fmla="*/ 1 w 151"/>
                <a:gd name="T23" fmla="*/ 21 h 30"/>
                <a:gd name="T24" fmla="*/ 3 w 151"/>
                <a:gd name="T25" fmla="*/ 24 h 30"/>
                <a:gd name="T26" fmla="*/ 4 w 151"/>
                <a:gd name="T27" fmla="*/ 26 h 30"/>
                <a:gd name="T28" fmla="*/ 6 w 151"/>
                <a:gd name="T29" fmla="*/ 27 h 30"/>
                <a:gd name="T30" fmla="*/ 10 w 151"/>
                <a:gd name="T31" fmla="*/ 29 h 30"/>
                <a:gd name="T32" fmla="*/ 12 w 151"/>
                <a:gd name="T33" fmla="*/ 30 h 30"/>
                <a:gd name="T34" fmla="*/ 15 w 151"/>
                <a:gd name="T35" fmla="*/ 30 h 30"/>
                <a:gd name="T36" fmla="*/ 136 w 151"/>
                <a:gd name="T37" fmla="*/ 30 h 30"/>
                <a:gd name="T38" fmla="*/ 138 w 151"/>
                <a:gd name="T39" fmla="*/ 30 h 30"/>
                <a:gd name="T40" fmla="*/ 141 w 151"/>
                <a:gd name="T41" fmla="*/ 29 h 30"/>
                <a:gd name="T42" fmla="*/ 144 w 151"/>
                <a:gd name="T43" fmla="*/ 27 h 30"/>
                <a:gd name="T44" fmla="*/ 146 w 151"/>
                <a:gd name="T45" fmla="*/ 26 h 30"/>
                <a:gd name="T46" fmla="*/ 148 w 151"/>
                <a:gd name="T47" fmla="*/ 24 h 30"/>
                <a:gd name="T48" fmla="*/ 149 w 151"/>
                <a:gd name="T49" fmla="*/ 21 h 30"/>
                <a:gd name="T50" fmla="*/ 150 w 151"/>
                <a:gd name="T51" fmla="*/ 19 h 30"/>
                <a:gd name="T52" fmla="*/ 151 w 151"/>
                <a:gd name="T53" fmla="*/ 15 h 30"/>
                <a:gd name="T54" fmla="*/ 150 w 151"/>
                <a:gd name="T55" fmla="*/ 12 h 30"/>
                <a:gd name="T56" fmla="*/ 149 w 151"/>
                <a:gd name="T57" fmla="*/ 9 h 30"/>
                <a:gd name="T58" fmla="*/ 148 w 151"/>
                <a:gd name="T59" fmla="*/ 7 h 30"/>
                <a:gd name="T60" fmla="*/ 146 w 151"/>
                <a:gd name="T61" fmla="*/ 5 h 30"/>
                <a:gd name="T62" fmla="*/ 144 w 151"/>
                <a:gd name="T63" fmla="*/ 3 h 30"/>
                <a:gd name="T64" fmla="*/ 141 w 151"/>
                <a:gd name="T65" fmla="*/ 2 h 30"/>
                <a:gd name="T66" fmla="*/ 138 w 151"/>
                <a:gd name="T67" fmla="*/ 0 h 30"/>
                <a:gd name="T68" fmla="*/ 136 w 15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30">
                  <a:moveTo>
                    <a:pt x="136" y="0"/>
                  </a:moveTo>
                  <a:lnTo>
                    <a:pt x="15" y="0"/>
                  </a:lnTo>
                  <a:lnTo>
                    <a:pt x="12" y="0"/>
                  </a:lnTo>
                  <a:lnTo>
                    <a:pt x="10" y="2"/>
                  </a:lnTo>
                  <a:lnTo>
                    <a:pt x="6" y="3"/>
                  </a:lnTo>
                  <a:lnTo>
                    <a:pt x="4" y="5"/>
                  </a:lnTo>
                  <a:lnTo>
                    <a:pt x="3" y="7"/>
                  </a:lnTo>
                  <a:lnTo>
                    <a:pt x="1" y="9"/>
                  </a:lnTo>
                  <a:lnTo>
                    <a:pt x="0" y="12"/>
                  </a:lnTo>
                  <a:lnTo>
                    <a:pt x="0" y="15"/>
                  </a:lnTo>
                  <a:lnTo>
                    <a:pt x="0" y="19"/>
                  </a:lnTo>
                  <a:lnTo>
                    <a:pt x="1" y="21"/>
                  </a:lnTo>
                  <a:lnTo>
                    <a:pt x="3" y="24"/>
                  </a:lnTo>
                  <a:lnTo>
                    <a:pt x="4" y="26"/>
                  </a:lnTo>
                  <a:lnTo>
                    <a:pt x="6" y="27"/>
                  </a:lnTo>
                  <a:lnTo>
                    <a:pt x="10" y="29"/>
                  </a:lnTo>
                  <a:lnTo>
                    <a:pt x="12" y="30"/>
                  </a:lnTo>
                  <a:lnTo>
                    <a:pt x="15" y="30"/>
                  </a:lnTo>
                  <a:lnTo>
                    <a:pt x="136" y="30"/>
                  </a:lnTo>
                  <a:lnTo>
                    <a:pt x="138" y="30"/>
                  </a:lnTo>
                  <a:lnTo>
                    <a:pt x="141" y="29"/>
                  </a:lnTo>
                  <a:lnTo>
                    <a:pt x="144" y="27"/>
                  </a:lnTo>
                  <a:lnTo>
                    <a:pt x="146" y="26"/>
                  </a:lnTo>
                  <a:lnTo>
                    <a:pt x="148" y="24"/>
                  </a:lnTo>
                  <a:lnTo>
                    <a:pt x="149" y="21"/>
                  </a:lnTo>
                  <a:lnTo>
                    <a:pt x="150" y="19"/>
                  </a:lnTo>
                  <a:lnTo>
                    <a:pt x="151" y="15"/>
                  </a:lnTo>
                  <a:lnTo>
                    <a:pt x="150" y="12"/>
                  </a:lnTo>
                  <a:lnTo>
                    <a:pt x="149" y="9"/>
                  </a:lnTo>
                  <a:lnTo>
                    <a:pt x="148" y="7"/>
                  </a:lnTo>
                  <a:lnTo>
                    <a:pt x="146" y="5"/>
                  </a:lnTo>
                  <a:lnTo>
                    <a:pt x="144" y="3"/>
                  </a:lnTo>
                  <a:lnTo>
                    <a:pt x="141" y="2"/>
                  </a:lnTo>
                  <a:lnTo>
                    <a:pt x="138" y="0"/>
                  </a:lnTo>
                  <a:lnTo>
                    <a:pt x="1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 name="Picture 4" descr="A picture containing text, clipart, vector graphics&#10;&#10;Description automatically generated">
            <a:extLst>
              <a:ext uri="{FF2B5EF4-FFF2-40B4-BE49-F238E27FC236}">
                <a16:creationId xmlns:a16="http://schemas.microsoft.com/office/drawing/2014/main" id="{8CB67A0E-D032-42AF-7DA1-BBA18E1D71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2685" y="2316706"/>
            <a:ext cx="5739315" cy="2215516"/>
          </a:xfrm>
          <a:prstGeom prst="rect">
            <a:avLst/>
          </a:prstGeom>
        </p:spPr>
      </p:pic>
      <p:sp>
        <p:nvSpPr>
          <p:cNvPr id="3" name="TextBox 2">
            <a:extLst>
              <a:ext uri="{FF2B5EF4-FFF2-40B4-BE49-F238E27FC236}">
                <a16:creationId xmlns:a16="http://schemas.microsoft.com/office/drawing/2014/main" id="{B53157C2-37AC-E117-865C-EA7785D71349}"/>
              </a:ext>
            </a:extLst>
          </p:cNvPr>
          <p:cNvSpPr txBox="1"/>
          <p:nvPr/>
        </p:nvSpPr>
        <p:spPr>
          <a:xfrm>
            <a:off x="1538061" y="2543038"/>
            <a:ext cx="2030812" cy="523220"/>
          </a:xfrm>
          <a:prstGeom prst="rect">
            <a:avLst/>
          </a:prstGeom>
          <a:noFill/>
        </p:spPr>
        <p:txBody>
          <a:bodyPr wrap="none" rtlCol="0">
            <a:spAutoFit/>
          </a:bodyPr>
          <a:lstStyle/>
          <a:p>
            <a:r>
              <a:rPr lang="en-VN" sz="2800" dirty="0"/>
              <a:t>SECTION 2</a:t>
            </a:r>
          </a:p>
        </p:txBody>
      </p:sp>
    </p:spTree>
    <p:extLst>
      <p:ext uri="{BB962C8B-B14F-4D97-AF65-F5344CB8AC3E}">
        <p14:creationId xmlns:p14="http://schemas.microsoft.com/office/powerpoint/2010/main" val="2784492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32" name="Rectangle 11">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13">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val 15">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5031" y="1380754"/>
            <a:ext cx="5561938" cy="2513516"/>
          </a:xfrm>
        </p:spPr>
        <p:txBody>
          <a:bodyPr vert="horz" lIns="91440" tIns="45720" rIns="91440" bIns="45720" rtlCol="0" anchor="b">
            <a:normAutofit/>
          </a:bodyPr>
          <a:lstStyle/>
          <a:p>
            <a:r>
              <a:rPr lang="en-US" b="1" dirty="0" err="1">
                <a:solidFill>
                  <a:srgbClr val="FFFFFF"/>
                </a:solidFill>
                <a:latin typeface="Calibri" panose="020F0502020204030204" pitchFamily="34" charset="0"/>
                <a:cs typeface="Calibri" panose="020F0502020204030204" pitchFamily="34" charset="0"/>
              </a:rPr>
              <a:t>Phần</a:t>
            </a:r>
            <a:r>
              <a:rPr lang="en-US" b="1" kern="1200" dirty="0">
                <a:solidFill>
                  <a:srgbClr val="FFFFFF"/>
                </a:solidFill>
                <a:latin typeface="Calibri" panose="020F0502020204030204" pitchFamily="34" charset="0"/>
                <a:cs typeface="Calibri" panose="020F0502020204030204" pitchFamily="34" charset="0"/>
              </a:rPr>
              <a:t> 1</a:t>
            </a:r>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15031" y="4076802"/>
            <a:ext cx="5561938" cy="1534587"/>
          </a:xfrm>
        </p:spPr>
        <p:txBody>
          <a:bodyPr vert="horz" lIns="91440" tIns="45720" rIns="91440" bIns="45720" rtlCol="0">
            <a:normAutofit/>
          </a:bodyPr>
          <a:lstStyle/>
          <a:p>
            <a:r>
              <a:rPr lang="en-US" sz="2800" kern="1200" dirty="0" err="1">
                <a:solidFill>
                  <a:srgbClr val="FFFFFF"/>
                </a:solidFill>
                <a:ea typeface="Apple Symbols" panose="02000000000000000000" pitchFamily="2" charset="-79"/>
                <a:cs typeface="Times New Roman" panose="02020603050405020304" pitchFamily="18" charset="0"/>
              </a:rPr>
              <a:t>Giới</a:t>
            </a:r>
            <a:r>
              <a:rPr lang="en-US" sz="2800" kern="1200" dirty="0">
                <a:solidFill>
                  <a:srgbClr val="FFFFFF"/>
                </a:solidFill>
                <a:ea typeface="Apple Symbols" panose="02000000000000000000" pitchFamily="2" charset="-79"/>
                <a:cs typeface="Times New Roman" panose="02020603050405020304" pitchFamily="18" charset="0"/>
              </a:rPr>
              <a:t> </a:t>
            </a:r>
            <a:r>
              <a:rPr lang="en-US" sz="2800" kern="1200" dirty="0" err="1">
                <a:solidFill>
                  <a:srgbClr val="FFFFFF"/>
                </a:solidFill>
                <a:ea typeface="Apple Symbols" panose="02000000000000000000" pitchFamily="2" charset="-79"/>
                <a:cs typeface="Times New Roman" panose="02020603050405020304" pitchFamily="18" charset="0"/>
              </a:rPr>
              <a:t>thiệu</a:t>
            </a:r>
            <a:r>
              <a:rPr lang="en-US" sz="2800" kern="1200" dirty="0">
                <a:solidFill>
                  <a:srgbClr val="FFFFFF"/>
                </a:solidFill>
                <a:ea typeface="Apple Symbols" panose="02000000000000000000" pitchFamily="2" charset="-79"/>
                <a:cs typeface="Times New Roman" panose="02020603050405020304" pitchFamily="18" charset="0"/>
              </a:rPr>
              <a:t> </a:t>
            </a:r>
            <a:r>
              <a:rPr lang="en-US" sz="2800" kern="1200" dirty="0" err="1">
                <a:solidFill>
                  <a:srgbClr val="FFFFFF"/>
                </a:solidFill>
                <a:ea typeface="Apple Symbols" panose="02000000000000000000" pitchFamily="2" charset="-79"/>
                <a:cs typeface="Times New Roman" panose="02020603050405020304" pitchFamily="18" charset="0"/>
              </a:rPr>
              <a:t>chung</a:t>
            </a:r>
            <a:endParaRPr lang="en-US" sz="2800" kern="1200" dirty="0">
              <a:solidFill>
                <a:srgbClr val="FFFFFF"/>
              </a:solidFill>
              <a:ea typeface="Apple Symbols" panose="02000000000000000000" pitchFamily="2" charset="-79"/>
              <a:cs typeface="Times New Roman" panose="02020603050405020304" pitchFamily="18" charset="0"/>
            </a:endParaRPr>
          </a:p>
        </p:txBody>
      </p:sp>
      <p:sp>
        <p:nvSpPr>
          <p:cNvPr id="35" name="Arc 17">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Oval 19">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1244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normAutofit/>
          </a:bodyPr>
          <a:lstStyle/>
          <a:p>
            <a:r>
              <a:rPr lang="en-US" dirty="0" err="1"/>
              <a:t>Paypal</a:t>
            </a:r>
            <a:r>
              <a:rPr lang="en-US" dirty="0"/>
              <a:t> </a:t>
            </a:r>
            <a:r>
              <a:rPr lang="en-US" dirty="0" err="1"/>
              <a:t>là</a:t>
            </a:r>
            <a:r>
              <a:rPr lang="en-US" dirty="0"/>
              <a:t> </a:t>
            </a:r>
            <a:r>
              <a:rPr lang="en-US" dirty="0" err="1"/>
              <a:t>gì</a:t>
            </a:r>
            <a:r>
              <a:rPr lang="en-US" dirty="0"/>
              <a:t>?</a:t>
            </a:r>
            <a:br>
              <a:rPr lang="en-US" dirty="0"/>
            </a:br>
            <a:endParaRPr lang="en-US" b="1" dirty="0">
              <a:latin typeface="Calibri" panose="020F0502020204030204" pitchFamily="34" charset="0"/>
              <a:cs typeface="Calibri" panose="020F0502020204030204" pitchFamily="34" charset="0"/>
            </a:endParaRP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a:xfrm>
            <a:off x="539496" y="1825624"/>
            <a:ext cx="5806440" cy="4530725"/>
          </a:xfrm>
        </p:spPr>
        <p:txBody>
          <a:bodyPr>
            <a:normAutofit/>
          </a:bodyPr>
          <a:lstStyle/>
          <a:p>
            <a:r>
              <a:rPr lang="en-US" sz="2200" dirty="0"/>
              <a:t>PayPal, </a:t>
            </a:r>
            <a:r>
              <a:rPr lang="en-US" sz="2200" dirty="0" err="1"/>
              <a:t>thuộc</a:t>
            </a:r>
            <a:r>
              <a:rPr lang="en-US" sz="2200" dirty="0"/>
              <a:t> </a:t>
            </a:r>
            <a:r>
              <a:rPr lang="en-US" sz="2200" dirty="0" err="1"/>
              <a:t>sở</a:t>
            </a:r>
            <a:r>
              <a:rPr lang="en-US" sz="2200" dirty="0"/>
              <a:t> </a:t>
            </a:r>
            <a:r>
              <a:rPr lang="en-US" sz="2200" dirty="0" err="1"/>
              <a:t>hữu</a:t>
            </a:r>
            <a:r>
              <a:rPr lang="en-US" sz="2200" dirty="0"/>
              <a:t> </a:t>
            </a:r>
            <a:r>
              <a:rPr lang="en-US" sz="2200" dirty="0" err="1"/>
              <a:t>của</a:t>
            </a:r>
            <a:r>
              <a:rPr lang="en-US" sz="2200" dirty="0"/>
              <a:t> eBay, </a:t>
            </a:r>
            <a:r>
              <a:rPr lang="en-US" sz="2200" dirty="0" err="1"/>
              <a:t>là</a:t>
            </a:r>
            <a:r>
              <a:rPr lang="en-US" sz="2200" dirty="0"/>
              <a:t> </a:t>
            </a:r>
            <a:r>
              <a:rPr lang="en-US" sz="2200" dirty="0" err="1"/>
              <a:t>một</a:t>
            </a:r>
            <a:r>
              <a:rPr lang="en-US" sz="2200" dirty="0"/>
              <a:t> </a:t>
            </a:r>
            <a:r>
              <a:rPr lang="en-US" sz="2200" dirty="0" err="1"/>
              <a:t>hệ</a:t>
            </a:r>
            <a:r>
              <a:rPr lang="en-US" sz="2200" dirty="0"/>
              <a:t> </a:t>
            </a:r>
            <a:r>
              <a:rPr lang="en-US" sz="2200" dirty="0" err="1"/>
              <a:t>thống</a:t>
            </a:r>
            <a:r>
              <a:rPr lang="en-US" sz="2200" dirty="0"/>
              <a:t> </a:t>
            </a:r>
            <a:r>
              <a:rPr lang="en-US" sz="2200" dirty="0" err="1"/>
              <a:t>thanh</a:t>
            </a:r>
            <a:r>
              <a:rPr lang="en-US" sz="2200" dirty="0"/>
              <a:t> </a:t>
            </a:r>
            <a:r>
              <a:rPr lang="en-US" sz="2200" dirty="0" err="1"/>
              <a:t>toán</a:t>
            </a:r>
            <a:r>
              <a:rPr lang="en-US" sz="2200" dirty="0"/>
              <a:t> </a:t>
            </a:r>
            <a:r>
              <a:rPr lang="en-US" sz="2200" dirty="0" err="1"/>
              <a:t>trực</a:t>
            </a:r>
            <a:r>
              <a:rPr lang="en-US" sz="2200" dirty="0"/>
              <a:t> </a:t>
            </a:r>
            <a:r>
              <a:rPr lang="en-US" sz="2200" dirty="0" err="1"/>
              <a:t>tuyến</a:t>
            </a:r>
            <a:r>
              <a:rPr lang="en-US" sz="2200" dirty="0"/>
              <a:t> </a:t>
            </a:r>
            <a:r>
              <a:rPr lang="en-US" sz="2200" dirty="0" err="1"/>
              <a:t>toàn</a:t>
            </a:r>
            <a:r>
              <a:rPr lang="en-US" sz="2200" dirty="0"/>
              <a:t> </a:t>
            </a:r>
            <a:r>
              <a:rPr lang="en-US" sz="2200" dirty="0" err="1"/>
              <a:t>cầu</a:t>
            </a:r>
            <a:r>
              <a:rPr lang="en-US" sz="2200" dirty="0"/>
              <a:t>. PayPal </a:t>
            </a:r>
            <a:r>
              <a:rPr lang="en-US" sz="2200" dirty="0" err="1"/>
              <a:t>là</a:t>
            </a:r>
            <a:r>
              <a:rPr lang="en-US" sz="2200" dirty="0"/>
              <a:t> </a:t>
            </a:r>
            <a:r>
              <a:rPr lang="en-US" sz="2200" dirty="0" err="1"/>
              <a:t>một</a:t>
            </a:r>
            <a:r>
              <a:rPr lang="en-US" sz="2200" dirty="0"/>
              <a:t> </a:t>
            </a:r>
            <a:r>
              <a:rPr lang="en-US" sz="2200" dirty="0" err="1"/>
              <a:t>cách</a:t>
            </a:r>
            <a:r>
              <a:rPr lang="en-US" sz="2200" dirty="0"/>
              <a:t> </a:t>
            </a:r>
            <a:r>
              <a:rPr lang="en-US" sz="2200" dirty="0" err="1"/>
              <a:t>thuận</a:t>
            </a:r>
            <a:r>
              <a:rPr lang="en-US" sz="2200" dirty="0"/>
              <a:t> </a:t>
            </a:r>
            <a:r>
              <a:rPr lang="en-US" sz="2200" dirty="0" err="1"/>
              <a:t>tiện</a:t>
            </a:r>
            <a:r>
              <a:rPr lang="en-US" sz="2200" dirty="0"/>
              <a:t>, </a:t>
            </a:r>
            <a:r>
              <a:rPr lang="en-US" sz="2200" dirty="0" err="1"/>
              <a:t>dễ</a:t>
            </a:r>
            <a:r>
              <a:rPr lang="en-US" sz="2200" dirty="0"/>
              <a:t> </a:t>
            </a:r>
            <a:r>
              <a:rPr lang="en-US" sz="2200" dirty="0" err="1"/>
              <a:t>sử</a:t>
            </a:r>
            <a:r>
              <a:rPr lang="en-US" sz="2200" dirty="0"/>
              <a:t> </a:t>
            </a:r>
            <a:r>
              <a:rPr lang="en-US" sz="2200" dirty="0" err="1"/>
              <a:t>dụng</a:t>
            </a:r>
            <a:r>
              <a:rPr lang="en-US" sz="2200" dirty="0"/>
              <a:t> </a:t>
            </a:r>
            <a:r>
              <a:rPr lang="en-US" sz="2200" dirty="0" err="1"/>
              <a:t>và</a:t>
            </a:r>
            <a:r>
              <a:rPr lang="en-US" sz="2200" dirty="0"/>
              <a:t> an </a:t>
            </a:r>
            <a:r>
              <a:rPr lang="en-US" sz="2200" dirty="0" err="1"/>
              <a:t>toàn</a:t>
            </a:r>
            <a:r>
              <a:rPr lang="en-US" sz="2200" dirty="0"/>
              <a:t> </a:t>
            </a:r>
            <a:r>
              <a:rPr lang="en-US" sz="2200" dirty="0" err="1"/>
              <a:t>cho</a:t>
            </a:r>
            <a:r>
              <a:rPr lang="en-US" sz="2200" dirty="0"/>
              <a:t> </a:t>
            </a:r>
            <a:r>
              <a:rPr lang="en-US" sz="2200" dirty="0" err="1"/>
              <a:t>các</a:t>
            </a:r>
            <a:r>
              <a:rPr lang="en-US" sz="2200" dirty="0"/>
              <a:t> </a:t>
            </a:r>
            <a:r>
              <a:rPr lang="en-US" sz="2200" dirty="0" err="1"/>
              <a:t>cá</a:t>
            </a:r>
            <a:r>
              <a:rPr lang="en-US" sz="2200" dirty="0"/>
              <a:t> </a:t>
            </a:r>
            <a:r>
              <a:rPr lang="en-US" sz="2200" dirty="0" err="1"/>
              <a:t>nhân</a:t>
            </a:r>
            <a:r>
              <a:rPr lang="en-US" sz="2200" dirty="0"/>
              <a:t> </a:t>
            </a:r>
            <a:r>
              <a:rPr lang="en-US" sz="2200" dirty="0" err="1"/>
              <a:t>và</a:t>
            </a:r>
            <a:r>
              <a:rPr lang="en-US" sz="2200" dirty="0"/>
              <a:t> </a:t>
            </a:r>
            <a:r>
              <a:rPr lang="en-US" sz="2200" dirty="0" err="1"/>
              <a:t>doanh</a:t>
            </a:r>
            <a:r>
              <a:rPr lang="en-US" sz="2200" dirty="0"/>
              <a:t> </a:t>
            </a:r>
            <a:r>
              <a:rPr lang="en-US" sz="2200" dirty="0" err="1"/>
              <a:t>nghiệp</a:t>
            </a:r>
            <a:r>
              <a:rPr lang="en-US" sz="2200" dirty="0"/>
              <a:t> </a:t>
            </a:r>
            <a:r>
              <a:rPr lang="en-US" sz="2200" dirty="0" err="1"/>
              <a:t>để</a:t>
            </a:r>
            <a:r>
              <a:rPr lang="en-US" sz="2200" dirty="0"/>
              <a:t> </a:t>
            </a:r>
            <a:r>
              <a:rPr lang="en-US" sz="2200" dirty="0" err="1"/>
              <a:t>gửi</a:t>
            </a:r>
            <a:r>
              <a:rPr lang="en-US" sz="2200" dirty="0"/>
              <a:t> </a:t>
            </a:r>
            <a:r>
              <a:rPr lang="en-US" sz="2200" dirty="0" err="1"/>
              <a:t>và</a:t>
            </a:r>
            <a:r>
              <a:rPr lang="en-US" sz="2200" dirty="0"/>
              <a:t> </a:t>
            </a:r>
            <a:r>
              <a:rPr lang="en-US" sz="2200" dirty="0" err="1"/>
              <a:t>nhận</a:t>
            </a:r>
            <a:r>
              <a:rPr lang="en-US" sz="2200" dirty="0"/>
              <a:t> </a:t>
            </a:r>
            <a:r>
              <a:rPr lang="en-US" sz="2200" dirty="0" err="1"/>
              <a:t>tiền</a:t>
            </a:r>
            <a:r>
              <a:rPr lang="en-US" sz="2200" dirty="0"/>
              <a:t> </a:t>
            </a:r>
            <a:r>
              <a:rPr lang="en-US" sz="2200" dirty="0" err="1"/>
              <a:t>trực</a:t>
            </a:r>
            <a:r>
              <a:rPr lang="en-US" sz="2200" dirty="0"/>
              <a:t> </a:t>
            </a:r>
            <a:r>
              <a:rPr lang="en-US" sz="2200" dirty="0" err="1"/>
              <a:t>tuyến</a:t>
            </a:r>
            <a:r>
              <a:rPr lang="en-US" sz="2200" dirty="0"/>
              <a:t>.</a:t>
            </a:r>
          </a:p>
          <a:p>
            <a:r>
              <a:rPr lang="vi-VN" sz="2200" dirty="0"/>
              <a:t>Khi sử dụng PayPal để mua hàng, bạn có thể sử dụng Visa, MasterCard và Tài khoản Ngân hàng của mình để gửi tiền một cách an toàn mà không tiết lộ số thẻ hoặc thông tin tài chính của bạn cho người nhận.</a:t>
            </a:r>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19/6/2022</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Google </a:t>
            </a:r>
            <a:r>
              <a:rPr kumimoji="0" lang="en-US" sz="1200" b="0" i="0" u="none" strike="noStrike" kern="1200" cap="none" spc="0" normalizeH="0" baseline="0" noProof="0" dirty="0" err="1">
                <a:ln>
                  <a:noFill/>
                </a:ln>
                <a:solidFill>
                  <a:prstClr val="black">
                    <a:tint val="75000"/>
                  </a:prstClr>
                </a:solidFill>
                <a:effectLst/>
                <a:uLnTx/>
                <a:uFillTx/>
                <a:latin typeface="Calibri" panose="020F0502020204030204"/>
                <a:ea typeface="+mn-ea"/>
                <a:cs typeface="+mn-cs"/>
              </a:rPr>
              <a:t>Oauth</a:t>
            </a: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 2.0</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additive="base">
                                        <p:cTn id="12"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 calcmode="lin" valueType="num">
                                      <p:cBhvr additive="base">
                                        <p:cTn id="18"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32" name="Rectangle 11">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13">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val 15">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5031" y="1380754"/>
            <a:ext cx="5561938" cy="2513516"/>
          </a:xfrm>
        </p:spPr>
        <p:txBody>
          <a:bodyPr vert="horz" lIns="91440" tIns="45720" rIns="91440" bIns="45720" rtlCol="0" anchor="b">
            <a:normAutofit/>
          </a:bodyPr>
          <a:lstStyle/>
          <a:p>
            <a:r>
              <a:rPr lang="en-US" b="1" kern="1200" dirty="0" err="1">
                <a:solidFill>
                  <a:srgbClr val="FFFFFF"/>
                </a:solidFill>
                <a:latin typeface="Calibri" panose="020F0502020204030204" pitchFamily="34" charset="0"/>
                <a:cs typeface="Calibri" panose="020F0502020204030204" pitchFamily="34" charset="0"/>
              </a:rPr>
              <a:t>Phần</a:t>
            </a:r>
            <a:r>
              <a:rPr lang="en-US" b="1" kern="1200" dirty="0">
                <a:solidFill>
                  <a:srgbClr val="FFFFFF"/>
                </a:solidFill>
                <a:latin typeface="Calibri" panose="020F0502020204030204" pitchFamily="34" charset="0"/>
                <a:cs typeface="Calibri" panose="020F0502020204030204" pitchFamily="34" charset="0"/>
              </a:rPr>
              <a:t> </a:t>
            </a:r>
            <a:r>
              <a:rPr lang="en-US" b="1" dirty="0">
                <a:solidFill>
                  <a:srgbClr val="FFFFFF"/>
                </a:solidFill>
                <a:latin typeface="Calibri" panose="020F0502020204030204" pitchFamily="34" charset="0"/>
                <a:cs typeface="Calibri" panose="020F0502020204030204" pitchFamily="34" charset="0"/>
              </a:rPr>
              <a:t>2</a:t>
            </a:r>
            <a:endParaRPr lang="en-US" b="1" kern="1200" dirty="0">
              <a:solidFill>
                <a:srgbClr val="FFFFFF"/>
              </a:solidFill>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15031" y="4076802"/>
            <a:ext cx="5561938" cy="1534587"/>
          </a:xfrm>
        </p:spPr>
        <p:txBody>
          <a:bodyPr vert="horz" lIns="91440" tIns="45720" rIns="91440" bIns="45720" rtlCol="0">
            <a:normAutofit/>
          </a:bodyPr>
          <a:lstStyle/>
          <a:p>
            <a:r>
              <a:rPr lang="en-US" dirty="0">
                <a:solidFill>
                  <a:srgbClr val="FFFFFF"/>
                </a:solidFill>
              </a:rPr>
              <a:t>PayPal </a:t>
            </a:r>
            <a:r>
              <a:rPr lang="en-US" dirty="0" err="1">
                <a:solidFill>
                  <a:srgbClr val="FFFFFF"/>
                </a:solidFill>
              </a:rPr>
              <a:t>hoạt</a:t>
            </a:r>
            <a:r>
              <a:rPr lang="en-US" dirty="0">
                <a:solidFill>
                  <a:srgbClr val="FFFFFF"/>
                </a:solidFill>
              </a:rPr>
              <a:t> </a:t>
            </a:r>
            <a:r>
              <a:rPr lang="en-US" dirty="0" err="1">
                <a:solidFill>
                  <a:srgbClr val="FFFFFF"/>
                </a:solidFill>
              </a:rPr>
              <a:t>động</a:t>
            </a:r>
            <a:r>
              <a:rPr lang="en-US" dirty="0">
                <a:solidFill>
                  <a:srgbClr val="FFFFFF"/>
                </a:solidFill>
              </a:rPr>
              <a:t> </a:t>
            </a:r>
            <a:r>
              <a:rPr lang="en-US" dirty="0" err="1">
                <a:solidFill>
                  <a:srgbClr val="FFFFFF"/>
                </a:solidFill>
              </a:rPr>
              <a:t>như</a:t>
            </a:r>
            <a:r>
              <a:rPr lang="en-US" dirty="0">
                <a:solidFill>
                  <a:srgbClr val="FFFFFF"/>
                </a:solidFill>
              </a:rPr>
              <a:t> </a:t>
            </a:r>
            <a:r>
              <a:rPr lang="en-US" dirty="0" err="1">
                <a:solidFill>
                  <a:srgbClr val="FFFFFF"/>
                </a:solidFill>
              </a:rPr>
              <a:t>thế</a:t>
            </a:r>
            <a:r>
              <a:rPr lang="en-US" dirty="0">
                <a:solidFill>
                  <a:srgbClr val="FFFFFF"/>
                </a:solidFill>
              </a:rPr>
              <a:t> </a:t>
            </a:r>
            <a:r>
              <a:rPr lang="en-US" dirty="0" err="1">
                <a:solidFill>
                  <a:srgbClr val="FFFFFF"/>
                </a:solidFill>
              </a:rPr>
              <a:t>nào</a:t>
            </a:r>
            <a:r>
              <a:rPr lang="en-US" dirty="0">
                <a:solidFill>
                  <a:srgbClr val="FFFFFF"/>
                </a:solidFill>
              </a:rPr>
              <a:t>?</a:t>
            </a:r>
            <a:endParaRPr lang="en-US" kern="1200" dirty="0">
              <a:solidFill>
                <a:srgbClr val="FFFFFF"/>
              </a:solidFill>
              <a:latin typeface="+mn-lt"/>
              <a:ea typeface="+mn-ea"/>
              <a:cs typeface="+mn-cs"/>
            </a:endParaRPr>
          </a:p>
          <a:p>
            <a:endParaRPr lang="en-US" kern="1200" dirty="0">
              <a:solidFill>
                <a:srgbClr val="FFFFFF"/>
              </a:solidFill>
              <a:latin typeface="+mn-lt"/>
              <a:ea typeface="+mn-ea"/>
              <a:cs typeface="+mn-cs"/>
            </a:endParaRPr>
          </a:p>
        </p:txBody>
      </p:sp>
      <p:sp>
        <p:nvSpPr>
          <p:cNvPr id="35" name="Arc 17">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Oval 19">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0693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5608131" y="564931"/>
            <a:ext cx="6004938" cy="1325563"/>
          </a:xfrm>
        </p:spPr>
        <p:txBody>
          <a:bodyPr vert="horz" lIns="91440" tIns="45720" rIns="91440" bIns="45720" rtlCol="0" anchor="ctr">
            <a:noAutofit/>
          </a:bodyPr>
          <a:lstStyle/>
          <a:p>
            <a:r>
              <a:rPr lang="en-US" sz="3600" dirty="0"/>
              <a:t>PayPal </a:t>
            </a:r>
            <a:r>
              <a:rPr lang="en-US" sz="3600" dirty="0" err="1"/>
              <a:t>hoạt</a:t>
            </a:r>
            <a:r>
              <a:rPr lang="en-US" sz="3600" dirty="0"/>
              <a:t> </a:t>
            </a:r>
            <a:r>
              <a:rPr lang="en-US" sz="3600" dirty="0" err="1"/>
              <a:t>động</a:t>
            </a:r>
            <a:r>
              <a:rPr lang="en-US" sz="3600" dirty="0"/>
              <a:t> </a:t>
            </a:r>
            <a:r>
              <a:rPr lang="en-US" sz="3600" dirty="0" err="1"/>
              <a:t>như</a:t>
            </a:r>
            <a:r>
              <a:rPr lang="en-US" sz="3600" dirty="0"/>
              <a:t> </a:t>
            </a:r>
            <a:r>
              <a:rPr lang="en-US" sz="3600" dirty="0" err="1"/>
              <a:t>thế</a:t>
            </a:r>
            <a:r>
              <a:rPr lang="en-US" sz="3600" dirty="0"/>
              <a:t> </a:t>
            </a:r>
            <a:r>
              <a:rPr lang="en-US" sz="3600" dirty="0" err="1"/>
              <a:t>nào</a:t>
            </a:r>
            <a:r>
              <a:rPr lang="en-US" sz="3600" dirty="0"/>
              <a:t>?</a:t>
            </a:r>
            <a:br>
              <a:rPr lang="en-US" sz="3600" dirty="0"/>
            </a:br>
            <a:endParaRPr lang="en-US" sz="3600" b="1" kern="1200" dirty="0">
              <a:latin typeface="Calibri" panose="020F0502020204030204" pitchFamily="34" charset="0"/>
              <a:cs typeface="Calibri" panose="020F0502020204030204" pitchFamily="34" charset="0"/>
            </a:endParaRPr>
          </a:p>
        </p:txBody>
      </p:sp>
      <p:pic>
        <p:nvPicPr>
          <p:cNvPr id="8" name="Picture Placeholder 7">
            <a:extLst>
              <a:ext uri="{FF2B5EF4-FFF2-40B4-BE49-F238E27FC236}">
                <a16:creationId xmlns:a16="http://schemas.microsoft.com/office/drawing/2014/main" id="{E1B117D9-027F-E66F-AB2C-18AE440441AC}"/>
              </a:ext>
            </a:extLst>
          </p:cNvPr>
          <p:cNvPicPr>
            <a:picLocks noGrp="1" noChangeAspect="1"/>
          </p:cNvPicPr>
          <p:nvPr>
            <p:ph type="pic" sz="quarter" idx="13"/>
          </p:nvPr>
        </p:nvPicPr>
        <p:blipFill>
          <a:blip r:embed="rId2"/>
          <a:srcRect t="72" b="72"/>
          <a:stretch>
            <a:fillRect/>
          </a:stretch>
        </p:blipFill>
        <p:spPr>
          <a:xfrm>
            <a:off x="1257070" y="1406100"/>
            <a:ext cx="3414943" cy="3410024"/>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pic>
        <p:nvPicPr>
          <p:cNvPr id="3" name="Content Placeholder 2" descr="Diagram&#10;&#10;Description automatically generated">
            <a:extLst>
              <a:ext uri="{FF2B5EF4-FFF2-40B4-BE49-F238E27FC236}">
                <a16:creationId xmlns:a16="http://schemas.microsoft.com/office/drawing/2014/main" id="{1235C13C-35C8-0A28-5270-78270D31CE8E}"/>
              </a:ext>
            </a:extLst>
          </p:cNvPr>
          <p:cNvPicPr>
            <a:picLocks noGrp="1" noChangeAspect="1"/>
          </p:cNvPicPr>
          <p:nvPr>
            <p:ph idx="1"/>
          </p:nvPr>
        </p:nvPicPr>
        <p:blipFill>
          <a:blip r:embed="rId3"/>
          <a:stretch>
            <a:fillRect/>
          </a:stretch>
        </p:blipFill>
        <p:spPr>
          <a:xfrm>
            <a:off x="4672013" y="1489795"/>
            <a:ext cx="6776275" cy="3941691"/>
          </a:xfrm>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normalizeH="0" noProof="0">
                <a:ln>
                  <a:noFill/>
                </a:ln>
                <a:solidFill>
                  <a:prstClr val="black">
                    <a:tint val="75000"/>
                  </a:prstClr>
                </a:solidFill>
                <a:effectLst/>
                <a:uLnTx/>
                <a:uFillTx/>
              </a:rPr>
              <a:t>19/6/2022</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kern="1200" cap="none" spc="0" normalizeH="0" baseline="0" noProof="0">
                <a:ln>
                  <a:noFill/>
                </a:ln>
                <a:solidFill>
                  <a:prstClr val="black">
                    <a:tint val="75000"/>
                  </a:prstClr>
                </a:solidFill>
                <a:effectLst/>
                <a:uLnTx/>
                <a:uFillTx/>
                <a:latin typeface="+mn-lt"/>
                <a:ea typeface="+mn-ea"/>
                <a:cs typeface="+mn-cs"/>
              </a:rPr>
              <a:t>Google Oauth 2.0</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D76B855D-E9CC-4FF8-AD85-6CDC7B89A0DE}" type="slidenum">
              <a:rPr kumimoji="0" lang="en-US" b="0" i="0" u="none" strike="noStrike" normalizeH="0" noProof="0">
                <a:ln>
                  <a:noFill/>
                </a:ln>
                <a:solidFill>
                  <a:prstClr val="black">
                    <a:tint val="75000"/>
                  </a:prstClr>
                </a:solidFill>
                <a:effectLst/>
                <a:uLnTx/>
                <a:uFillTx/>
              </a:rPr>
              <a:pPr marR="0" lvl="0" indent="0" fontAlgn="auto">
                <a:spcBef>
                  <a:spcPts val="0"/>
                </a:spcBef>
                <a:spcAft>
                  <a:spcPts val="600"/>
                </a:spcAft>
                <a:buClrTx/>
                <a:buSzTx/>
                <a:buFontTx/>
                <a:buNone/>
                <a:tabLst/>
                <a:defRPr/>
              </a:pPr>
              <a:t>25</a:t>
            </a:fld>
            <a:endParaRPr kumimoji="0" lang="en-US" b="0" i="0" u="none" strike="noStrike" normalizeH="0" noProof="0">
              <a:ln>
                <a:noFill/>
              </a:ln>
              <a:solidFill>
                <a:prstClr val="black">
                  <a:tint val="75000"/>
                </a:prstClr>
              </a:solidFill>
              <a:effectLst/>
              <a:uLnTx/>
              <a:uFillTx/>
            </a:endParaRPr>
          </a:p>
        </p:txBody>
      </p:sp>
    </p:spTree>
    <p:extLst>
      <p:ext uri="{BB962C8B-B14F-4D97-AF65-F5344CB8AC3E}">
        <p14:creationId xmlns:p14="http://schemas.microsoft.com/office/powerpoint/2010/main" val="4149850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5656D2-D13F-788B-267F-8BDE0C7538C3}"/>
              </a:ext>
            </a:extLst>
          </p:cNvPr>
          <p:cNvSpPr>
            <a:spLocks noGrp="1"/>
          </p:cNvSpPr>
          <p:nvPr>
            <p:ph type="title"/>
          </p:nvPr>
        </p:nvSpPr>
        <p:spPr>
          <a:xfrm>
            <a:off x="7837325" y="864163"/>
            <a:ext cx="4291905" cy="935735"/>
          </a:xfrm>
        </p:spPr>
        <p:txBody>
          <a:bodyPr vert="horz" lIns="91440" tIns="45720" rIns="91440" bIns="45720" rtlCol="0" anchor="b">
            <a:normAutofit fontScale="90000"/>
          </a:bodyPr>
          <a:lstStyle/>
          <a:p>
            <a:pPr algn="ctr"/>
            <a:r>
              <a:rPr lang="en-US" sz="3200" kern="1200">
                <a:solidFill>
                  <a:schemeClr val="tx1"/>
                </a:solidFill>
                <a:latin typeface="+mj-lt"/>
                <a:ea typeface="+mj-ea"/>
                <a:cs typeface="+mj-cs"/>
              </a:rPr>
              <a:t>Ví dụ</a:t>
            </a:r>
            <a:br>
              <a:rPr lang="en-US" sz="3200" kern="1200">
                <a:solidFill>
                  <a:schemeClr val="tx1"/>
                </a:solidFill>
                <a:latin typeface="+mj-lt"/>
                <a:ea typeface="+mj-ea"/>
                <a:cs typeface="+mj-cs"/>
              </a:rPr>
            </a:br>
            <a:endParaRPr lang="en-US" sz="3200" kern="1200" dirty="0">
              <a:solidFill>
                <a:schemeClr val="tx1"/>
              </a:solidFill>
              <a:latin typeface="+mj-lt"/>
              <a:ea typeface="+mj-ea"/>
              <a:cs typeface="+mj-cs"/>
            </a:endParaRPr>
          </a:p>
        </p:txBody>
      </p:sp>
      <p:sp>
        <p:nvSpPr>
          <p:cNvPr id="6" name="Date Placeholder 5">
            <a:extLst>
              <a:ext uri="{FF2B5EF4-FFF2-40B4-BE49-F238E27FC236}">
                <a16:creationId xmlns:a16="http://schemas.microsoft.com/office/drawing/2014/main" id="{9B3827E8-85D3-C2EE-5760-D9C89D043838}"/>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a:solidFill>
                  <a:prstClr val="black">
                    <a:tint val="75000"/>
                  </a:prstClr>
                </a:solidFill>
              </a:rPr>
              <a:t>9/3/20XX</a:t>
            </a:r>
          </a:p>
        </p:txBody>
      </p:sp>
      <p:sp>
        <p:nvSpPr>
          <p:cNvPr id="7" name="Footer Placeholder 6">
            <a:extLst>
              <a:ext uri="{FF2B5EF4-FFF2-40B4-BE49-F238E27FC236}">
                <a16:creationId xmlns:a16="http://schemas.microsoft.com/office/drawing/2014/main" id="{BDE240A0-0986-2D07-2BD1-60A43B61D1B6}"/>
              </a:ext>
            </a:extLst>
          </p:cNvPr>
          <p:cNvSpPr>
            <a:spLocks noGrp="1"/>
          </p:cNvSpPr>
          <p:nvPr>
            <p:ph type="ftr" sz="quarter" idx="11"/>
          </p:nvPr>
        </p:nvSpPr>
        <p:spPr>
          <a:xfrm>
            <a:off x="6414349" y="6356350"/>
            <a:ext cx="3390781" cy="365125"/>
          </a:xfrm>
        </p:spPr>
        <p:txBody>
          <a:bodyPr vert="horz" lIns="91440" tIns="45720" rIns="91440" bIns="45720" rtlCol="0" anchor="ctr">
            <a:normAutofit/>
          </a:bodyPr>
          <a:lstStyle/>
          <a:p>
            <a:pPr algn="l">
              <a:spcAft>
                <a:spcPts val="600"/>
              </a:spcAft>
              <a:defRPr/>
            </a:pPr>
            <a:r>
              <a:rPr lang="en-US" kern="1200" cap="none" spc="0" baseline="0">
                <a:solidFill>
                  <a:prstClr val="black">
                    <a:tint val="75000"/>
                  </a:prstClr>
                </a:solidFill>
                <a:latin typeface="+mn-lt"/>
                <a:ea typeface="+mn-ea"/>
                <a:cs typeface="+mn-cs"/>
              </a:rPr>
              <a:t>Presentation Title</a:t>
            </a:r>
          </a:p>
        </p:txBody>
      </p:sp>
      <p:sp>
        <p:nvSpPr>
          <p:cNvPr id="8" name="Slide Number Placeholder 7">
            <a:extLst>
              <a:ext uri="{FF2B5EF4-FFF2-40B4-BE49-F238E27FC236}">
                <a16:creationId xmlns:a16="http://schemas.microsoft.com/office/drawing/2014/main" id="{E4E93575-1D65-CFC9-2AF3-201299F76DB1}"/>
              </a:ext>
            </a:extLst>
          </p:cNvPr>
          <p:cNvSpPr>
            <a:spLocks noGrp="1"/>
          </p:cNvSpPr>
          <p:nvPr>
            <p:ph type="sldNum" sz="quarter" idx="12"/>
          </p:nvPr>
        </p:nvSpPr>
        <p:spPr>
          <a:xfrm>
            <a:off x="10630722" y="6356350"/>
            <a:ext cx="917808" cy="365125"/>
          </a:xfrm>
        </p:spPr>
        <p:txBody>
          <a:bodyPr vert="horz" lIns="91440" tIns="45720" rIns="91440" bIns="45720" rtlCol="0" anchor="ct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26</a:t>
            </a:fld>
            <a:endParaRPr lang="en-US">
              <a:solidFill>
                <a:prstClr val="black">
                  <a:tint val="75000"/>
                </a:prstClr>
              </a:solidFill>
            </a:endParaRPr>
          </a:p>
        </p:txBody>
      </p:sp>
      <p:pic>
        <p:nvPicPr>
          <p:cNvPr id="9" name="Content Placeholder 8" descr="Diagram&#10;&#10;Description automatically generated">
            <a:extLst>
              <a:ext uri="{FF2B5EF4-FFF2-40B4-BE49-F238E27FC236}">
                <a16:creationId xmlns:a16="http://schemas.microsoft.com/office/drawing/2014/main" id="{2CDB549B-8FA8-9ABE-1987-B58B509F582D}"/>
              </a:ext>
            </a:extLst>
          </p:cNvPr>
          <p:cNvPicPr>
            <a:picLocks noGrp="1" noChangeAspect="1"/>
          </p:cNvPicPr>
          <p:nvPr>
            <p:ph idx="1"/>
          </p:nvPr>
        </p:nvPicPr>
        <p:blipFill>
          <a:blip r:embed="rId3"/>
          <a:stretch>
            <a:fillRect/>
          </a:stretch>
        </p:blipFill>
        <p:spPr>
          <a:xfrm>
            <a:off x="-85343" y="0"/>
            <a:ext cx="9656064" cy="6858000"/>
          </a:xfrm>
        </p:spPr>
      </p:pic>
    </p:spTree>
    <p:extLst>
      <p:ext uri="{BB962C8B-B14F-4D97-AF65-F5344CB8AC3E}">
        <p14:creationId xmlns:p14="http://schemas.microsoft.com/office/powerpoint/2010/main" val="41517012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32" name="Rectangle 11">
            <a:extLst>
              <a:ext uri="{FF2B5EF4-FFF2-40B4-BE49-F238E27FC236}">
                <a16:creationId xmlns:a16="http://schemas.microsoft.com/office/drawing/2014/main" id="{5AB83C82-30AD-4DF2-A9AD-CE1547FDED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13">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val 15">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5031" y="1380754"/>
            <a:ext cx="5561938" cy="2513516"/>
          </a:xfrm>
        </p:spPr>
        <p:txBody>
          <a:bodyPr vert="horz" lIns="91440" tIns="45720" rIns="91440" bIns="45720" rtlCol="0" anchor="b">
            <a:normAutofit/>
          </a:bodyPr>
          <a:lstStyle/>
          <a:p>
            <a:r>
              <a:rPr lang="en-US" b="1" dirty="0" err="1">
                <a:solidFill>
                  <a:srgbClr val="FFFFFF"/>
                </a:solidFill>
                <a:latin typeface="Calibri" panose="020F0502020204030204" pitchFamily="34" charset="0"/>
                <a:cs typeface="Calibri" panose="020F0502020204030204" pitchFamily="34" charset="0"/>
              </a:rPr>
              <a:t>Phần</a:t>
            </a:r>
            <a:r>
              <a:rPr lang="en-US" b="1" kern="1200" dirty="0">
                <a:solidFill>
                  <a:srgbClr val="FFFFFF"/>
                </a:solidFill>
                <a:latin typeface="Calibri" panose="020F0502020204030204" pitchFamily="34" charset="0"/>
                <a:cs typeface="Calibri" panose="020F0502020204030204" pitchFamily="34" charset="0"/>
              </a:rPr>
              <a:t> </a:t>
            </a:r>
            <a:r>
              <a:rPr lang="en-US" b="1" dirty="0">
                <a:solidFill>
                  <a:srgbClr val="FFFFFF"/>
                </a:solidFill>
                <a:latin typeface="Calibri" panose="020F0502020204030204" pitchFamily="34" charset="0"/>
                <a:cs typeface="Calibri" panose="020F0502020204030204" pitchFamily="34" charset="0"/>
              </a:rPr>
              <a:t>3</a:t>
            </a:r>
            <a:endParaRPr lang="en-US" b="1" kern="1200" dirty="0">
              <a:solidFill>
                <a:srgbClr val="FFFFFF"/>
              </a:solidFill>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15031" y="4076802"/>
            <a:ext cx="5561938" cy="1534587"/>
          </a:xfrm>
        </p:spPr>
        <p:txBody>
          <a:bodyPr vert="horz" lIns="91440" tIns="45720" rIns="91440" bIns="45720" rtlCol="0">
            <a:normAutofit/>
          </a:bodyPr>
          <a:lstStyle/>
          <a:p>
            <a:r>
              <a:rPr lang="en-US" dirty="0" err="1">
                <a:solidFill>
                  <a:srgbClr val="FFFFFF"/>
                </a:solidFill>
              </a:rPr>
              <a:t>Ứng</a:t>
            </a:r>
            <a:r>
              <a:rPr lang="en-US" dirty="0">
                <a:solidFill>
                  <a:srgbClr val="FFFFFF"/>
                </a:solidFill>
              </a:rPr>
              <a:t> </a:t>
            </a:r>
            <a:r>
              <a:rPr lang="en-US" dirty="0" err="1">
                <a:solidFill>
                  <a:srgbClr val="FFFFFF"/>
                </a:solidFill>
              </a:rPr>
              <a:t>dụng</a:t>
            </a:r>
            <a:r>
              <a:rPr lang="en-US" kern="1200" dirty="0">
                <a:solidFill>
                  <a:srgbClr val="FFFFFF"/>
                </a:solidFill>
                <a:latin typeface="+mn-lt"/>
                <a:ea typeface="+mn-ea"/>
                <a:cs typeface="+mn-cs"/>
              </a:rPr>
              <a:t> PayPal</a:t>
            </a:r>
          </a:p>
        </p:txBody>
      </p:sp>
      <p:sp>
        <p:nvSpPr>
          <p:cNvPr id="35" name="Arc 17">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Oval 19">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3594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2">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Arc 14">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a:xfrm>
            <a:off x="5894962" y="479493"/>
            <a:ext cx="5458838" cy="1325563"/>
          </a:xfrm>
        </p:spPr>
        <p:txBody>
          <a:bodyPr>
            <a:normAutofit/>
          </a:bodyPr>
          <a:lstStyle/>
          <a:p>
            <a:r>
              <a:rPr lang="en-US" b="1" dirty="0" err="1">
                <a:latin typeface="Calibri" panose="020F0502020204030204" pitchFamily="34" charset="0"/>
                <a:cs typeface="Calibri" panose="020F0502020204030204" pitchFamily="34" charset="0"/>
              </a:rPr>
              <a:t>Ứng</a:t>
            </a:r>
            <a:r>
              <a:rPr lang="en-US" b="1" dirty="0">
                <a:latin typeface="Calibri" panose="020F0502020204030204" pitchFamily="34" charset="0"/>
                <a:cs typeface="Calibri" panose="020F0502020204030204" pitchFamily="34" charset="0"/>
              </a:rPr>
              <a:t> </a:t>
            </a:r>
            <a:r>
              <a:rPr lang="en-US" b="1" dirty="0" err="1">
                <a:latin typeface="Calibri" panose="020F0502020204030204" pitchFamily="34" charset="0"/>
                <a:cs typeface="Calibri" panose="020F0502020204030204" pitchFamily="34" charset="0"/>
              </a:rPr>
              <a:t>dụng</a:t>
            </a:r>
            <a:r>
              <a:rPr lang="en-US" b="1" dirty="0">
                <a:latin typeface="Calibri" panose="020F0502020204030204" pitchFamily="34" charset="0"/>
                <a:cs typeface="Calibri" panose="020F0502020204030204" pitchFamily="34" charset="0"/>
              </a:rPr>
              <a:t> PayPal</a:t>
            </a:r>
          </a:p>
        </p:txBody>
      </p:sp>
      <p:sp>
        <p:nvSpPr>
          <p:cNvPr id="17" name="Freeform: Shape 16">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Graphic 7" descr="Back with solid fill">
            <a:extLst>
              <a:ext uri="{FF2B5EF4-FFF2-40B4-BE49-F238E27FC236}">
                <a16:creationId xmlns:a16="http://schemas.microsoft.com/office/drawing/2014/main" id="{20EA4E7A-E92D-A4F8-3057-4A32AA5A73D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3182" y="955437"/>
            <a:ext cx="4777381" cy="477738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a:xfrm>
            <a:off x="838200" y="6356350"/>
            <a:ext cx="2743200" cy="365125"/>
          </a:xfrm>
        </p:spPr>
        <p:txBody>
          <a:bodyPr>
            <a:normAutofit/>
          </a:bodyPr>
          <a:lstStyle/>
          <a:p>
            <a:pPr marL="0" marR="0" lvl="0" indent="0" defTabSz="914400" rtl="0" eaLnBrk="1" fontAlgn="auto" latinLnBrk="0" hangingPunct="1">
              <a:spcBef>
                <a:spcPts val="0"/>
              </a:spcBef>
              <a:spcAft>
                <a:spcPts val="600"/>
              </a:spcAft>
              <a:buClrTx/>
              <a:buSzTx/>
              <a:buFontTx/>
              <a:buNone/>
              <a:tabLst/>
              <a:defRPr/>
            </a:pPr>
            <a:r>
              <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16/9/2022</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a:xfrm>
            <a:off x="4038600" y="6356350"/>
            <a:ext cx="4114800" cy="365125"/>
          </a:xfrm>
        </p:spPr>
        <p:txBody>
          <a:bodyPr>
            <a:normAutofit/>
          </a:bodyPr>
          <a:lstStyle/>
          <a:p>
            <a:pPr marL="0" marR="0" lvl="0" indent="0" defTabSz="914400" rtl="0" eaLnBrk="1" fontAlgn="auto" latinLnBrk="0" hangingPunct="1">
              <a:spcBef>
                <a:spcPts val="0"/>
              </a:spcBef>
              <a:spcAft>
                <a:spcPts val="600"/>
              </a:spcAft>
              <a:buClrTx/>
              <a:buSzTx/>
              <a:buFontTx/>
              <a:buNone/>
              <a:tabLst/>
              <a:defRPr/>
            </a:pPr>
            <a:r>
              <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Google</a:t>
            </a:r>
            <a:r>
              <a:rPr kumimoji="0" lang="en-US" b="0" i="0" u="none" strike="noStrike" kern="1200" cap="none" spc="0" normalizeH="0" noProof="0" dirty="0">
                <a:ln>
                  <a:noFill/>
                </a:ln>
                <a:solidFill>
                  <a:prstClr val="black">
                    <a:tint val="75000"/>
                  </a:prstClr>
                </a:solidFill>
                <a:effectLst/>
                <a:uLnTx/>
                <a:uFillTx/>
                <a:latin typeface="Calibri" panose="020F0502020204030204"/>
                <a:ea typeface="+mn-ea"/>
                <a:cs typeface="+mn-cs"/>
              </a:rPr>
              <a:t> </a:t>
            </a:r>
            <a:r>
              <a:rPr kumimoji="0" lang="en-US" b="0" i="0" u="none" strike="noStrike" kern="1200" cap="none" spc="0" normalizeH="0" noProof="0" dirty="0" err="1">
                <a:ln>
                  <a:noFill/>
                </a:ln>
                <a:solidFill>
                  <a:prstClr val="black">
                    <a:tint val="75000"/>
                  </a:prstClr>
                </a:solidFill>
                <a:effectLst/>
                <a:uLnTx/>
                <a:uFillTx/>
                <a:latin typeface="Calibri" panose="020F0502020204030204"/>
                <a:ea typeface="+mn-ea"/>
                <a:cs typeface="+mn-cs"/>
              </a:rPr>
              <a:t>Oauth</a:t>
            </a:r>
            <a:r>
              <a:rPr kumimoji="0" lang="en-US" b="0" i="0" u="none" strike="noStrike" kern="1200" cap="none" spc="0" normalizeH="0" noProof="0" dirty="0">
                <a:ln>
                  <a:noFill/>
                </a:ln>
                <a:solidFill>
                  <a:prstClr val="black">
                    <a:tint val="75000"/>
                  </a:prstClr>
                </a:solidFill>
                <a:effectLst/>
                <a:uLnTx/>
                <a:uFillTx/>
                <a:latin typeface="Calibri" panose="020F0502020204030204"/>
                <a:ea typeface="+mn-ea"/>
                <a:cs typeface="+mn-cs"/>
              </a:rPr>
              <a:t> 2.0</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a:xfrm>
            <a:off x="8610600" y="6356350"/>
            <a:ext cx="2743200" cy="365125"/>
          </a:xfrm>
        </p:spPr>
        <p:txBody>
          <a:bodyPr>
            <a:normAutofit/>
          </a:bodyPr>
          <a:lstStyle/>
          <a:p>
            <a:pPr marL="0" marR="0" lvl="0" indent="0" defTabSz="914400" rtl="0" eaLnBrk="1" fontAlgn="auto" latinLnBrk="0" hangingPunct="1">
              <a:spcBef>
                <a:spcPts val="0"/>
              </a:spcBef>
              <a:spcAft>
                <a:spcPts val="600"/>
              </a:spcAft>
              <a:buClrTx/>
              <a:buSzTx/>
              <a:buFontTx/>
              <a:buNone/>
              <a:tabLst/>
              <a:defRPr/>
            </a:pPr>
            <a:fld id="{D76B855D-E9CC-4FF8-AD85-6CDC7B89A0DE}" type="slidenum">
              <a:rPr kumimoji="0" lang="en-US" b="0" i="0" u="none" strike="noStrike" kern="1200" cap="none" spc="0" normalizeH="0" baseline="0" noProof="0">
                <a:ln>
                  <a:noFill/>
                </a:ln>
                <a:solidFill>
                  <a:prstClr val="black">
                    <a:tint val="75000"/>
                  </a:prstClr>
                </a:solidFill>
                <a:effectLst/>
                <a:uLnTx/>
                <a:uFillTx/>
                <a:latin typeface="Calibri" panose="020F0502020204030204"/>
                <a:ea typeface="+mn-ea"/>
                <a:cs typeface="+mn-cs"/>
              </a:rPr>
              <a:pPr marL="0" marR="0" lvl="0" indent="0" defTabSz="914400" rtl="0" eaLnBrk="1" fontAlgn="auto" latinLnBrk="0" hangingPunct="1">
                <a:spcBef>
                  <a:spcPts val="0"/>
                </a:spcBef>
                <a:spcAft>
                  <a:spcPts val="600"/>
                </a:spcAft>
                <a:buClrTx/>
                <a:buSzTx/>
                <a:buFontTx/>
                <a:buNone/>
                <a:tabLst/>
                <a:defRPr/>
              </a:pPr>
              <a:t>28</a:t>
            </a:fld>
            <a:endParaRPr kumimoji="0" lang="en-US"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395237415"/>
              </p:ext>
            </p:extLst>
          </p:nvPr>
        </p:nvGraphicFramePr>
        <p:xfrm>
          <a:off x="5894962" y="1984443"/>
          <a:ext cx="5458838" cy="419252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42647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AsOne/>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04E693F-B1F4-4A51-4082-C67F28F07077}"/>
              </a:ext>
            </a:extLst>
          </p:cNvPr>
          <p:cNvSpPr>
            <a:spLocks noGrp="1"/>
          </p:cNvSpPr>
          <p:nvPr>
            <p:ph type="title"/>
          </p:nvPr>
        </p:nvSpPr>
        <p:spPr/>
        <p:txBody>
          <a:bodyPr/>
          <a:lstStyle/>
          <a:p>
            <a:r>
              <a:rPr lang="en-US" b="1" dirty="0" err="1">
                <a:latin typeface="Calibri" panose="020F0502020204030204" pitchFamily="34" charset="0"/>
                <a:cs typeface="Calibri" panose="020F0502020204030204" pitchFamily="34" charset="0"/>
              </a:rPr>
              <a:t>Bước</a:t>
            </a:r>
            <a:r>
              <a:rPr lang="en-US" b="1" dirty="0">
                <a:latin typeface="Calibri" panose="020F0502020204030204" pitchFamily="34" charset="0"/>
                <a:cs typeface="Calibri" panose="020F0502020204030204" pitchFamily="34" charset="0"/>
              </a:rPr>
              <a:t> 1</a:t>
            </a:r>
          </a:p>
        </p:txBody>
      </p:sp>
      <p:sp>
        <p:nvSpPr>
          <p:cNvPr id="4" name="Date Placeholder 3">
            <a:extLst>
              <a:ext uri="{FF2B5EF4-FFF2-40B4-BE49-F238E27FC236}">
                <a16:creationId xmlns:a16="http://schemas.microsoft.com/office/drawing/2014/main" id="{E170A45A-692F-2447-05E2-8281BF4CA291}"/>
              </a:ext>
            </a:extLst>
          </p:cNvPr>
          <p:cNvSpPr>
            <a:spLocks noGrp="1"/>
          </p:cNvSpPr>
          <p:nvPr>
            <p:ph type="dt" sz="half" idx="10"/>
          </p:nvPr>
        </p:nvSpPr>
        <p:spPr/>
        <p:txBody>
          <a:bodyPr/>
          <a:lstStyle/>
          <a:p>
            <a:pPr>
              <a:defRPr/>
            </a:pPr>
            <a:r>
              <a:rPr lang="en-US" dirty="0">
                <a:solidFill>
                  <a:prstClr val="black">
                    <a:tint val="75000"/>
                  </a:prstClr>
                </a:solidFill>
              </a:rPr>
              <a:t>16/9/2022</a:t>
            </a:r>
          </a:p>
        </p:txBody>
      </p:sp>
      <p:sp>
        <p:nvSpPr>
          <p:cNvPr id="5" name="Footer Placeholder 4">
            <a:extLst>
              <a:ext uri="{FF2B5EF4-FFF2-40B4-BE49-F238E27FC236}">
                <a16:creationId xmlns:a16="http://schemas.microsoft.com/office/drawing/2014/main" id="{D54409FB-1F67-086C-3FA3-79E67BBA1AAE}"/>
              </a:ext>
            </a:extLst>
          </p:cNvPr>
          <p:cNvSpPr>
            <a:spLocks noGrp="1"/>
          </p:cNvSpPr>
          <p:nvPr>
            <p:ph type="ftr" sz="quarter" idx="11"/>
          </p:nvPr>
        </p:nvSpPr>
        <p:spPr/>
        <p:txBody>
          <a:bodyPr/>
          <a:lstStyle/>
          <a:p>
            <a:pPr>
              <a:defRPr/>
            </a:pPr>
            <a:r>
              <a:rPr lang="en-US" dirty="0">
                <a:solidFill>
                  <a:prstClr val="black">
                    <a:tint val="75000"/>
                  </a:prstClr>
                </a:solidFill>
              </a:rPr>
              <a:t>Google OAuth 2.0</a:t>
            </a:r>
          </a:p>
        </p:txBody>
      </p:sp>
      <p:sp>
        <p:nvSpPr>
          <p:cNvPr id="6" name="Slide Number Placeholder 5">
            <a:extLst>
              <a:ext uri="{FF2B5EF4-FFF2-40B4-BE49-F238E27FC236}">
                <a16:creationId xmlns:a16="http://schemas.microsoft.com/office/drawing/2014/main" id="{AC811446-6337-9877-F9D3-0483B051917E}"/>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29</a:t>
            </a:fld>
            <a:endParaRPr lang="en-US" dirty="0">
              <a:solidFill>
                <a:prstClr val="black">
                  <a:tint val="75000"/>
                </a:prstClr>
              </a:solidFill>
            </a:endParaRPr>
          </a:p>
        </p:txBody>
      </p:sp>
      <p:sp>
        <p:nvSpPr>
          <p:cNvPr id="8" name="Content Placeholder 7">
            <a:extLst>
              <a:ext uri="{FF2B5EF4-FFF2-40B4-BE49-F238E27FC236}">
                <a16:creationId xmlns:a16="http://schemas.microsoft.com/office/drawing/2014/main" id="{CD2357A9-15F6-EA31-C56B-78F91A780B5E}"/>
              </a:ext>
            </a:extLst>
          </p:cNvPr>
          <p:cNvSpPr>
            <a:spLocks noGrp="1"/>
          </p:cNvSpPr>
          <p:nvPr>
            <p:ph idx="1"/>
          </p:nvPr>
        </p:nvSpPr>
        <p:spPr>
          <a:xfrm>
            <a:off x="6394514" y="2257425"/>
            <a:ext cx="4709160" cy="2343149"/>
          </a:xfrm>
        </p:spPr>
        <p:txBody>
          <a:bodyPr>
            <a:normAutofit/>
          </a:bodyPr>
          <a:lstStyle/>
          <a:p>
            <a:pPr marL="342900" indent="-342900">
              <a:buFont typeface="Arial" panose="020B0604020202020204" pitchFamily="34" charset="0"/>
              <a:buChar char="•"/>
            </a:pPr>
            <a:r>
              <a:rPr lang="en-US" dirty="0" err="1">
                <a:latin typeface="Calibri Light" panose="020F0302020204030204" pitchFamily="34" charset="0"/>
                <a:cs typeface="Calibri Light" panose="020F0302020204030204" pitchFamily="34" charset="0"/>
              </a:rPr>
              <a:t>Tạo</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tài</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khoản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tại</a:t>
            </a:r>
            <a:r>
              <a:rPr lang="en-US" dirty="0">
                <a:latin typeface="Calibri Light" panose="020F0302020204030204" pitchFamily="34" charset="0"/>
                <a:cs typeface="Calibri Light" panose="020F0302020204030204" pitchFamily="34" charset="0"/>
              </a:rPr>
              <a:t> </a:t>
            </a:r>
            <a:r>
              <a:rPr lang="en-US" dirty="0">
                <a:latin typeface="Calibri Light" panose="020F0302020204030204" pitchFamily="34" charset="0"/>
                <a:cs typeface="Calibri Light" panose="020F0302020204030204" pitchFamily="34" charset="0"/>
                <a:hlinkClick r:id="rId2"/>
              </a:rPr>
              <a:t>https://developer.paypal.com/</a:t>
            </a:r>
            <a:endParaRPr lang="en-US" dirty="0">
              <a:latin typeface="Calibri Light" panose="020F0302020204030204" pitchFamily="34" charset="0"/>
              <a:cs typeface="Calibri Light" panose="020F0302020204030204" pitchFamily="34" charset="0"/>
            </a:endParaRPr>
          </a:p>
          <a:p>
            <a:pPr marL="342900" indent="-342900">
              <a:buFont typeface="Arial" panose="020B0604020202020204" pitchFamily="34" charset="0"/>
              <a:buChar char="•"/>
            </a:pPr>
            <a:r>
              <a:rPr lang="en-US" dirty="0" err="1">
                <a:latin typeface="Calibri Light" panose="020F0302020204030204" pitchFamily="34" charset="0"/>
                <a:cs typeface="Calibri Light" panose="020F0302020204030204" pitchFamily="34" charset="0"/>
              </a:rPr>
              <a:t>Đăng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nhập</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và</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chọn</a:t>
            </a:r>
            <a:r>
              <a:rPr lang="en-US" dirty="0">
                <a:latin typeface="Calibri Light" panose="020F0302020204030204" pitchFamily="34" charset="0"/>
                <a:cs typeface="Calibri Light" panose="020F0302020204030204" pitchFamily="34" charset="0"/>
              </a:rPr>
              <a:t> Dashboard</a:t>
            </a:r>
          </a:p>
          <a:p>
            <a:pPr marL="342900" indent="-342900">
              <a:buFont typeface="Arial" panose="020B0604020202020204" pitchFamily="34" charset="0"/>
              <a:buChar char="•"/>
            </a:pPr>
            <a:endParaRPr lang="en-US" dirty="0">
              <a:latin typeface="Calibri Light" panose="020F0302020204030204" pitchFamily="34" charset="0"/>
              <a:cs typeface="Calibri Light" panose="020F0302020204030204" pitchFamily="34" charset="0"/>
            </a:endParaRPr>
          </a:p>
          <a:p>
            <a:pPr marL="342900" indent="-342900">
              <a:buFont typeface="Arial" panose="020B0604020202020204" pitchFamily="34" charset="0"/>
              <a:buChar char="•"/>
            </a:pPr>
            <a:endParaRPr lang="en-US"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704554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animEffect transition="in" filter="fade">
                                      <p:cBhvr>
                                        <p:cTn id="14" dur="1000"/>
                                        <p:tgtEl>
                                          <p:spTgt spid="8">
                                            <p:txEl>
                                              <p:pRg st="1" end="1"/>
                                            </p:txEl>
                                          </p:spTgt>
                                        </p:tgtEl>
                                      </p:cBhvr>
                                    </p:animEffect>
                                    <p:anim calcmode="lin" valueType="num">
                                      <p:cBhvr>
                                        <p:cTn id="15"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5092065" y="2728913"/>
            <a:ext cx="6592824" cy="2386584"/>
          </a:xfrm>
        </p:spPr>
        <p:txBody>
          <a:bodyPr/>
          <a:lstStyle/>
          <a:p>
            <a:r>
              <a:rPr lang="en-US" dirty="0">
                <a:solidFill>
                  <a:schemeClr val="accent2">
                    <a:lumMod val="50000"/>
                  </a:schemeClr>
                </a:solidFill>
              </a:rPr>
              <a:t>G</a:t>
            </a:r>
            <a:r>
              <a:rPr lang="en-US" dirty="0">
                <a:solidFill>
                  <a:srgbClr val="FF0000"/>
                </a:solidFill>
              </a:rPr>
              <a:t>O</a:t>
            </a:r>
            <a:r>
              <a:rPr lang="en-US" dirty="0">
                <a:solidFill>
                  <a:srgbClr val="FFC000"/>
                </a:solidFill>
              </a:rPr>
              <a:t>O</a:t>
            </a:r>
            <a:r>
              <a:rPr lang="en-US" dirty="0">
                <a:solidFill>
                  <a:schemeClr val="accent2">
                    <a:lumMod val="50000"/>
                  </a:schemeClr>
                </a:solidFill>
              </a:rPr>
              <a:t>G</a:t>
            </a:r>
            <a:r>
              <a:rPr lang="en-US" dirty="0">
                <a:solidFill>
                  <a:srgbClr val="00B050"/>
                </a:solidFill>
              </a:rPr>
              <a:t>L</a:t>
            </a:r>
            <a:r>
              <a:rPr lang="en-US" dirty="0">
                <a:solidFill>
                  <a:srgbClr val="FF0000"/>
                </a:solidFill>
              </a:rPr>
              <a:t>E</a:t>
            </a:r>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a:lstStyle/>
          <a:p>
            <a:r>
              <a:rPr lang="en-US" dirty="0">
                <a:solidFill>
                  <a:srgbClr val="FFFFFF"/>
                </a:solidFill>
              </a:rPr>
              <a:t>Open Authentication</a:t>
            </a:r>
          </a:p>
          <a:p>
            <a:endParaRPr lang="en-US" dirty="0">
              <a:solidFill>
                <a:srgbClr val="FFFFFF"/>
              </a:solidFill>
            </a:endParaRPr>
          </a:p>
          <a:p>
            <a:endParaRPr lang="en-US" dirty="0"/>
          </a:p>
        </p:txBody>
      </p:sp>
      <p:sp>
        <p:nvSpPr>
          <p:cNvPr id="4" name="TextBox 3">
            <a:extLst>
              <a:ext uri="{FF2B5EF4-FFF2-40B4-BE49-F238E27FC236}">
                <a16:creationId xmlns:a16="http://schemas.microsoft.com/office/drawing/2014/main" id="{88D8C061-751D-5FA1-24F4-781406CD815A}"/>
              </a:ext>
            </a:extLst>
          </p:cNvPr>
          <p:cNvSpPr txBox="1"/>
          <p:nvPr/>
        </p:nvSpPr>
        <p:spPr>
          <a:xfrm>
            <a:off x="6596055" y="3922205"/>
            <a:ext cx="5088834" cy="954107"/>
          </a:xfrm>
          <a:prstGeom prst="rect">
            <a:avLst/>
          </a:prstGeom>
          <a:noFill/>
        </p:spPr>
        <p:txBody>
          <a:bodyPr wrap="square" rtlCol="0">
            <a:spAutoFit/>
          </a:bodyPr>
          <a:lstStyle/>
          <a:p>
            <a:endParaRPr lang="en-VN" sz="2800" dirty="0"/>
          </a:p>
          <a:p>
            <a:r>
              <a:rPr lang="en-VN" sz="2800" dirty="0"/>
              <a:t>SECTION 1</a:t>
            </a:r>
          </a:p>
        </p:txBody>
      </p:sp>
    </p:spTree>
    <p:extLst>
      <p:ext uri="{BB962C8B-B14F-4D97-AF65-F5344CB8AC3E}">
        <p14:creationId xmlns:p14="http://schemas.microsoft.com/office/powerpoint/2010/main" val="8009629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Freeform: Shape 52">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Arc 54">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57" name="Rectangle 56">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Arc 58">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 name="Title 11">
            <a:extLst>
              <a:ext uri="{FF2B5EF4-FFF2-40B4-BE49-F238E27FC236}">
                <a16:creationId xmlns:a16="http://schemas.microsoft.com/office/drawing/2014/main" id="{128C6FF5-DEF3-5096-B9A0-6B290A823BB5}"/>
              </a:ext>
            </a:extLst>
          </p:cNvPr>
          <p:cNvSpPr>
            <a:spLocks noGrp="1"/>
          </p:cNvSpPr>
          <p:nvPr>
            <p:ph type="title"/>
          </p:nvPr>
        </p:nvSpPr>
        <p:spPr>
          <a:xfrm>
            <a:off x="7748048" y="-237321"/>
            <a:ext cx="5130798" cy="2750419"/>
          </a:xfrm>
        </p:spPr>
        <p:txBody>
          <a:bodyPr vert="horz" lIns="91440" tIns="45720" rIns="91440" bIns="45720" rtlCol="0" anchor="b">
            <a:normAutofit/>
          </a:bodyPr>
          <a:lstStyle/>
          <a:p>
            <a:pPr algn="ctr"/>
            <a:r>
              <a:rPr lang="en-US" sz="2800" kern="1200" dirty="0" err="1">
                <a:solidFill>
                  <a:schemeClr val="tx1"/>
                </a:solidFill>
                <a:latin typeface="+mj-lt"/>
                <a:ea typeface="+mj-ea"/>
                <a:cs typeface="+mj-cs"/>
              </a:rPr>
              <a:t>DashBoard</a:t>
            </a:r>
            <a:endParaRPr lang="en-US" sz="2800" kern="1200" dirty="0">
              <a:solidFill>
                <a:schemeClr val="tx1"/>
              </a:solidFill>
              <a:latin typeface="+mj-lt"/>
              <a:ea typeface="+mj-ea"/>
              <a:cs typeface="+mj-cs"/>
            </a:endParaRPr>
          </a:p>
        </p:txBody>
      </p:sp>
      <p:sp>
        <p:nvSpPr>
          <p:cNvPr id="3" name="Date Placeholder 2">
            <a:extLst>
              <a:ext uri="{FF2B5EF4-FFF2-40B4-BE49-F238E27FC236}">
                <a16:creationId xmlns:a16="http://schemas.microsoft.com/office/drawing/2014/main" id="{910E9A1C-459D-1A3C-9428-562709152FF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a:solidFill>
                  <a:prstClr val="black">
                    <a:tint val="75000"/>
                  </a:prstClr>
                </a:solidFill>
              </a:rPr>
              <a:t>16/9/2022</a:t>
            </a:r>
          </a:p>
        </p:txBody>
      </p:sp>
      <p:pic>
        <p:nvPicPr>
          <p:cNvPr id="15" name="Picture 14" descr="Graphical user interface, text, application, email&#10;&#10;Description automatically generated">
            <a:extLst>
              <a:ext uri="{FF2B5EF4-FFF2-40B4-BE49-F238E27FC236}">
                <a16:creationId xmlns:a16="http://schemas.microsoft.com/office/drawing/2014/main" id="{390DD7B1-AE45-8653-5130-BFAE0A7FFC97}"/>
              </a:ext>
            </a:extLst>
          </p:cNvPr>
          <p:cNvPicPr>
            <a:picLocks noChangeAspect="1"/>
          </p:cNvPicPr>
          <p:nvPr/>
        </p:nvPicPr>
        <p:blipFill>
          <a:blip r:embed="rId2"/>
          <a:stretch>
            <a:fillRect/>
          </a:stretch>
        </p:blipFill>
        <p:spPr>
          <a:xfrm>
            <a:off x="-1" y="-2"/>
            <a:ext cx="9113159" cy="6858001"/>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61" name="Oval 60">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4EF58809-95CD-E81A-B599-4F0CD0439983}"/>
              </a:ext>
            </a:extLst>
          </p:cNvPr>
          <p:cNvSpPr>
            <a:spLocks noGrp="1"/>
          </p:cNvSpPr>
          <p:nvPr>
            <p:ph type="ftr" sz="quarter" idx="11"/>
          </p:nvPr>
        </p:nvSpPr>
        <p:spPr>
          <a:xfrm>
            <a:off x="6414349" y="6356350"/>
            <a:ext cx="3390781" cy="365125"/>
          </a:xfrm>
        </p:spPr>
        <p:txBody>
          <a:bodyPr vert="horz" lIns="91440" tIns="45720" rIns="91440" bIns="45720" rtlCol="0" anchor="ctr">
            <a:normAutofit/>
          </a:bodyPr>
          <a:lstStyle/>
          <a:p>
            <a:pPr algn="l">
              <a:spcAft>
                <a:spcPts val="600"/>
              </a:spcAft>
              <a:defRPr/>
            </a:pPr>
            <a:r>
              <a:rPr lang="en-US" kern="1200" cap="none" spc="0" baseline="0">
                <a:solidFill>
                  <a:prstClr val="black">
                    <a:tint val="75000"/>
                  </a:prstClr>
                </a:solidFill>
                <a:latin typeface="+mn-lt"/>
                <a:ea typeface="+mn-ea"/>
                <a:cs typeface="+mn-cs"/>
              </a:rPr>
              <a:t>Google Oauth 2.0</a:t>
            </a:r>
          </a:p>
        </p:txBody>
      </p:sp>
      <p:sp>
        <p:nvSpPr>
          <p:cNvPr id="5" name="Slide Number Placeholder 4">
            <a:extLst>
              <a:ext uri="{FF2B5EF4-FFF2-40B4-BE49-F238E27FC236}">
                <a16:creationId xmlns:a16="http://schemas.microsoft.com/office/drawing/2014/main" id="{A97A926F-B2B3-ECF2-36A9-0361EC2DDF1B}"/>
              </a:ext>
            </a:extLst>
          </p:cNvPr>
          <p:cNvSpPr>
            <a:spLocks noGrp="1"/>
          </p:cNvSpPr>
          <p:nvPr>
            <p:ph type="sldNum" sz="quarter" idx="12"/>
          </p:nvPr>
        </p:nvSpPr>
        <p:spPr>
          <a:xfrm>
            <a:off x="10630722" y="6356350"/>
            <a:ext cx="917808" cy="365125"/>
          </a:xfrm>
        </p:spPr>
        <p:txBody>
          <a:bodyPr vert="horz" lIns="91440" tIns="45720" rIns="91440" bIns="45720" rtlCol="0" anchor="ctr">
            <a:normAutofit/>
          </a:bodyPr>
          <a:lstStyle/>
          <a:p>
            <a:pPr>
              <a:spcAft>
                <a:spcPts val="600"/>
              </a:spcAft>
              <a:defRPr/>
            </a:pPr>
            <a:fld id="{D76B855D-E9CC-4FF8-AD85-6CDC7B89A0DE}" type="slidenum">
              <a:rPr lang="en-US">
                <a:solidFill>
                  <a:prstClr val="black">
                    <a:tint val="75000"/>
                  </a:prstClr>
                </a:solidFill>
              </a:rPr>
              <a:pPr>
                <a:spcAft>
                  <a:spcPts val="600"/>
                </a:spcAft>
                <a:defRPr/>
              </a:pPr>
              <a:t>30</a:t>
            </a:fld>
            <a:endParaRPr lang="en-US">
              <a:solidFill>
                <a:prstClr val="black">
                  <a:tint val="75000"/>
                </a:prstClr>
              </a:solidFill>
            </a:endParaRPr>
          </a:p>
        </p:txBody>
      </p:sp>
    </p:spTree>
    <p:extLst>
      <p:ext uri="{BB962C8B-B14F-4D97-AF65-F5344CB8AC3E}">
        <p14:creationId xmlns:p14="http://schemas.microsoft.com/office/powerpoint/2010/main" val="26832371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04E693F-B1F4-4A51-4082-C67F28F07077}"/>
              </a:ext>
            </a:extLst>
          </p:cNvPr>
          <p:cNvSpPr>
            <a:spLocks noGrp="1"/>
          </p:cNvSpPr>
          <p:nvPr>
            <p:ph type="title"/>
          </p:nvPr>
        </p:nvSpPr>
        <p:spPr/>
        <p:txBody>
          <a:bodyPr/>
          <a:lstStyle/>
          <a:p>
            <a:r>
              <a:rPr lang="en-US" b="1" dirty="0" err="1">
                <a:latin typeface="Calibri" panose="020F0502020204030204" pitchFamily="34" charset="0"/>
                <a:cs typeface="Calibri" panose="020F0502020204030204" pitchFamily="34" charset="0"/>
              </a:rPr>
              <a:t>Bước</a:t>
            </a:r>
            <a:r>
              <a:rPr lang="en-US" b="1" dirty="0">
                <a:latin typeface="Calibri" panose="020F0502020204030204" pitchFamily="34" charset="0"/>
                <a:cs typeface="Calibri" panose="020F0502020204030204" pitchFamily="34" charset="0"/>
              </a:rPr>
              <a:t> 2</a:t>
            </a:r>
          </a:p>
        </p:txBody>
      </p:sp>
      <p:sp>
        <p:nvSpPr>
          <p:cNvPr id="4" name="Date Placeholder 3">
            <a:extLst>
              <a:ext uri="{FF2B5EF4-FFF2-40B4-BE49-F238E27FC236}">
                <a16:creationId xmlns:a16="http://schemas.microsoft.com/office/drawing/2014/main" id="{E170A45A-692F-2447-05E2-8281BF4CA291}"/>
              </a:ext>
            </a:extLst>
          </p:cNvPr>
          <p:cNvSpPr>
            <a:spLocks noGrp="1"/>
          </p:cNvSpPr>
          <p:nvPr>
            <p:ph type="dt" sz="half" idx="10"/>
          </p:nvPr>
        </p:nvSpPr>
        <p:spPr/>
        <p:txBody>
          <a:bodyPr/>
          <a:lstStyle/>
          <a:p>
            <a:pPr>
              <a:defRPr/>
            </a:pPr>
            <a:r>
              <a:rPr lang="en-US" dirty="0">
                <a:solidFill>
                  <a:prstClr val="black">
                    <a:tint val="75000"/>
                  </a:prstClr>
                </a:solidFill>
              </a:rPr>
              <a:t>16/9/2022</a:t>
            </a:r>
          </a:p>
        </p:txBody>
      </p:sp>
      <p:sp>
        <p:nvSpPr>
          <p:cNvPr id="5" name="Footer Placeholder 4">
            <a:extLst>
              <a:ext uri="{FF2B5EF4-FFF2-40B4-BE49-F238E27FC236}">
                <a16:creationId xmlns:a16="http://schemas.microsoft.com/office/drawing/2014/main" id="{D54409FB-1F67-086C-3FA3-79E67BBA1AAE}"/>
              </a:ext>
            </a:extLst>
          </p:cNvPr>
          <p:cNvSpPr>
            <a:spLocks noGrp="1"/>
          </p:cNvSpPr>
          <p:nvPr>
            <p:ph type="ftr" sz="quarter" idx="11"/>
          </p:nvPr>
        </p:nvSpPr>
        <p:spPr/>
        <p:txBody>
          <a:bodyPr/>
          <a:lstStyle/>
          <a:p>
            <a:pPr>
              <a:defRPr/>
            </a:pPr>
            <a:r>
              <a:rPr lang="en-US" dirty="0">
                <a:solidFill>
                  <a:prstClr val="black">
                    <a:tint val="75000"/>
                  </a:prstClr>
                </a:solidFill>
              </a:rPr>
              <a:t>Google </a:t>
            </a:r>
            <a:r>
              <a:rPr lang="en-US" dirty="0" err="1">
                <a:solidFill>
                  <a:prstClr val="black">
                    <a:tint val="75000"/>
                  </a:prstClr>
                </a:solidFill>
              </a:rPr>
              <a:t>Oauth</a:t>
            </a:r>
            <a:r>
              <a:rPr lang="en-US" dirty="0">
                <a:solidFill>
                  <a:prstClr val="black">
                    <a:tint val="75000"/>
                  </a:prstClr>
                </a:solidFill>
              </a:rPr>
              <a:t> 2.0</a:t>
            </a:r>
          </a:p>
        </p:txBody>
      </p:sp>
      <p:sp>
        <p:nvSpPr>
          <p:cNvPr id="6" name="Slide Number Placeholder 5">
            <a:extLst>
              <a:ext uri="{FF2B5EF4-FFF2-40B4-BE49-F238E27FC236}">
                <a16:creationId xmlns:a16="http://schemas.microsoft.com/office/drawing/2014/main" id="{AC811446-6337-9877-F9D3-0483B051917E}"/>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31</a:t>
            </a:fld>
            <a:endParaRPr lang="en-US" dirty="0">
              <a:solidFill>
                <a:prstClr val="black">
                  <a:tint val="75000"/>
                </a:prstClr>
              </a:solidFill>
            </a:endParaRPr>
          </a:p>
        </p:txBody>
      </p:sp>
      <p:sp>
        <p:nvSpPr>
          <p:cNvPr id="8" name="Content Placeholder 7">
            <a:extLst>
              <a:ext uri="{FF2B5EF4-FFF2-40B4-BE49-F238E27FC236}">
                <a16:creationId xmlns:a16="http://schemas.microsoft.com/office/drawing/2014/main" id="{CD2357A9-15F6-EA31-C56B-78F91A780B5E}"/>
              </a:ext>
            </a:extLst>
          </p:cNvPr>
          <p:cNvSpPr>
            <a:spLocks noGrp="1"/>
          </p:cNvSpPr>
          <p:nvPr>
            <p:ph idx="1"/>
          </p:nvPr>
        </p:nvSpPr>
        <p:spPr>
          <a:xfrm>
            <a:off x="6394514" y="2257425"/>
            <a:ext cx="4962334" cy="2343149"/>
          </a:xfrm>
        </p:spPr>
        <p:txBody>
          <a:bodyPr>
            <a:normAutofit/>
          </a:bodyPr>
          <a:lstStyle/>
          <a:p>
            <a:pPr marL="342900" indent="-342900">
              <a:buFont typeface="Arial" panose="020B0604020202020204" pitchFamily="34" charset="0"/>
              <a:buChar char="•"/>
            </a:pPr>
            <a:r>
              <a:rPr lang="en-US" dirty="0">
                <a:latin typeface="Calibri Light" panose="020F0302020204030204" pitchFamily="34" charset="0"/>
                <a:cs typeface="Calibri Light" panose="020F0302020204030204" pitchFamily="34" charset="0"/>
              </a:rPr>
              <a:t>Di </a:t>
            </a:r>
            <a:r>
              <a:rPr lang="en-US" dirty="0" err="1">
                <a:latin typeface="Calibri Light" panose="020F0302020204030204" pitchFamily="34" charset="0"/>
                <a:cs typeface="Calibri Light" panose="020F0302020204030204" pitchFamily="34" charset="0"/>
              </a:rPr>
              <a:t>chuyển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tới</a:t>
            </a:r>
            <a:r>
              <a:rPr lang="en-US" dirty="0">
                <a:latin typeface="Calibri Light" panose="020F0302020204030204" pitchFamily="34" charset="0"/>
                <a:cs typeface="Calibri Light" panose="020F0302020204030204" pitchFamily="34" charset="0"/>
              </a:rPr>
              <a:t> My </a:t>
            </a:r>
            <a:r>
              <a:rPr lang="en-US" dirty="0" err="1">
                <a:latin typeface="Calibri Light" panose="020F0302020204030204" pitchFamily="34" charset="0"/>
                <a:cs typeface="Calibri Light" panose="020F0302020204030204" pitchFamily="34" charset="0"/>
              </a:rPr>
              <a:t>Apps&amp;Credentials</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tại</a:t>
            </a:r>
            <a:r>
              <a:rPr lang="en-US" dirty="0">
                <a:latin typeface="Calibri Light" panose="020F0302020204030204" pitchFamily="34" charset="0"/>
                <a:cs typeface="Calibri Light" panose="020F0302020204030204" pitchFamily="34" charset="0"/>
              </a:rPr>
              <a:t> REST API apps </a:t>
            </a:r>
            <a:r>
              <a:rPr lang="en-US" dirty="0" err="1">
                <a:latin typeface="Calibri Light" panose="020F0302020204030204" pitchFamily="34" charset="0"/>
                <a:cs typeface="Calibri Light" panose="020F0302020204030204" pitchFamily="34" charset="0"/>
              </a:rPr>
              <a:t>chọn</a:t>
            </a:r>
            <a:r>
              <a:rPr lang="en-US" dirty="0">
                <a:latin typeface="Calibri Light" panose="020F0302020204030204" pitchFamily="34" charset="0"/>
                <a:cs typeface="Calibri Light" panose="020F0302020204030204" pitchFamily="34" charset="0"/>
              </a:rPr>
              <a:t> Create App</a:t>
            </a:r>
          </a:p>
          <a:p>
            <a:pPr marL="342900" indent="-342900">
              <a:buFont typeface="Arial" panose="020B0604020202020204" pitchFamily="34" charset="0"/>
              <a:buChar char="•"/>
            </a:pPr>
            <a:endParaRPr lang="en-US"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020763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23DA7759-3209-4FE2-96D1-4EEDD81E9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41460DAD-8769-4C9F-9C8C-BB0443909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23536" y="5717905"/>
            <a:ext cx="1771609" cy="1140095"/>
          </a:xfrm>
          <a:custGeom>
            <a:avLst/>
            <a:gdLst/>
            <a:ahLst/>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33" name="Rectangle 32">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Arc 34">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37" name="Freeform: Shape 36">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Graphical user interface, text, application, email&#10;&#10;Description automatically generated">
            <a:extLst>
              <a:ext uri="{FF2B5EF4-FFF2-40B4-BE49-F238E27FC236}">
                <a16:creationId xmlns:a16="http://schemas.microsoft.com/office/drawing/2014/main" id="{9E157A95-6E8E-EE22-C2CD-F2C03D9BAA8D}"/>
              </a:ext>
            </a:extLst>
          </p:cNvPr>
          <p:cNvPicPr>
            <a:picLocks noChangeAspect="1"/>
          </p:cNvPicPr>
          <p:nvPr/>
        </p:nvPicPr>
        <p:blipFill>
          <a:blip r:embed="rId2"/>
          <a:stretch>
            <a:fillRect/>
          </a:stretch>
        </p:blipFill>
        <p:spPr>
          <a:xfrm>
            <a:off x="-1" y="13597"/>
            <a:ext cx="8988287" cy="685800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10" name="Text Placeholder 9">
            <a:extLst>
              <a:ext uri="{FF2B5EF4-FFF2-40B4-BE49-F238E27FC236}">
                <a16:creationId xmlns:a16="http://schemas.microsoft.com/office/drawing/2014/main" id="{9E2AADA4-C112-0C77-7B22-F87176E14647}"/>
              </a:ext>
            </a:extLst>
          </p:cNvPr>
          <p:cNvSpPr>
            <a:spLocks noGrp="1"/>
          </p:cNvSpPr>
          <p:nvPr>
            <p:ph type="body" sz="half" idx="2"/>
          </p:nvPr>
        </p:nvSpPr>
        <p:spPr>
          <a:xfrm>
            <a:off x="8988286" y="1127820"/>
            <a:ext cx="3305314" cy="4192520"/>
          </a:xfrm>
        </p:spPr>
        <p:txBody>
          <a:bodyPr vert="horz" lIns="91440" tIns="45720" rIns="91440" bIns="45720" rtlCol="0">
            <a:normAutofit/>
          </a:bodyPr>
          <a:lstStyle/>
          <a:p>
            <a:r>
              <a:rPr lang="en-US" sz="1800" dirty="0">
                <a:latin typeface="Calibri Light" panose="020F0302020204030204" pitchFamily="34" charset="0"/>
                <a:cs typeface="Calibri Light" panose="020F0302020204030204" pitchFamily="34" charset="0"/>
              </a:rPr>
              <a:t>Di </a:t>
            </a:r>
            <a:r>
              <a:rPr lang="en-US" sz="1800" dirty="0" err="1">
                <a:latin typeface="Calibri Light" panose="020F0302020204030204" pitchFamily="34" charset="0"/>
                <a:cs typeface="Calibri Light" panose="020F0302020204030204" pitchFamily="34" charset="0"/>
              </a:rPr>
              <a:t>chuyển</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tới</a:t>
            </a:r>
            <a:r>
              <a:rPr lang="en-US" sz="1800" dirty="0">
                <a:latin typeface="Calibri Light" panose="020F0302020204030204" pitchFamily="34" charset="0"/>
                <a:cs typeface="Calibri Light" panose="020F0302020204030204" pitchFamily="34" charset="0"/>
              </a:rPr>
              <a:t> My </a:t>
            </a:r>
            <a:r>
              <a:rPr lang="en-US" sz="1800" dirty="0" err="1">
                <a:latin typeface="Calibri Light" panose="020F0302020204030204" pitchFamily="34" charset="0"/>
                <a:cs typeface="Calibri Light" panose="020F0302020204030204" pitchFamily="34" charset="0"/>
              </a:rPr>
              <a:t>Apps&amp;Credentials</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tại</a:t>
            </a:r>
            <a:r>
              <a:rPr lang="en-US" sz="1800" dirty="0">
                <a:latin typeface="Calibri Light" panose="020F0302020204030204" pitchFamily="34" charset="0"/>
                <a:cs typeface="Calibri Light" panose="020F0302020204030204" pitchFamily="34" charset="0"/>
              </a:rPr>
              <a:t> REST API apps </a:t>
            </a:r>
            <a:r>
              <a:rPr lang="en-US" sz="1800" dirty="0" err="1">
                <a:latin typeface="Calibri Light" panose="020F0302020204030204" pitchFamily="34" charset="0"/>
                <a:cs typeface="Calibri Light" panose="020F0302020204030204" pitchFamily="34" charset="0"/>
              </a:rPr>
              <a:t>chọn</a:t>
            </a:r>
            <a:r>
              <a:rPr lang="en-US" sz="1800" dirty="0">
                <a:latin typeface="Calibri Light" panose="020F0302020204030204" pitchFamily="34" charset="0"/>
                <a:cs typeface="Calibri Light" panose="020F0302020204030204" pitchFamily="34" charset="0"/>
              </a:rPr>
              <a:t> Create App</a:t>
            </a:r>
          </a:p>
        </p:txBody>
      </p:sp>
      <p:sp>
        <p:nvSpPr>
          <p:cNvPr id="3" name="Date Placeholder 2">
            <a:extLst>
              <a:ext uri="{FF2B5EF4-FFF2-40B4-BE49-F238E27FC236}">
                <a16:creationId xmlns:a16="http://schemas.microsoft.com/office/drawing/2014/main" id="{910E9A1C-459D-1A3C-9428-562709152FF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a:solidFill>
                  <a:prstClr val="black">
                    <a:tint val="75000"/>
                  </a:prstClr>
                </a:solidFill>
              </a:rPr>
              <a:t>9/3/20XX</a:t>
            </a:r>
          </a:p>
        </p:txBody>
      </p:sp>
      <p:sp>
        <p:nvSpPr>
          <p:cNvPr id="4" name="Footer Placeholder 3">
            <a:extLst>
              <a:ext uri="{FF2B5EF4-FFF2-40B4-BE49-F238E27FC236}">
                <a16:creationId xmlns:a16="http://schemas.microsoft.com/office/drawing/2014/main" id="{4EF58809-95CD-E81A-B599-4F0CD0439983}"/>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kern="1200" cap="none" spc="0" baseline="0">
                <a:solidFill>
                  <a:prstClr val="black">
                    <a:tint val="75000"/>
                  </a:prstClr>
                </a:solidFill>
                <a:latin typeface="+mn-lt"/>
                <a:ea typeface="+mn-ea"/>
                <a:cs typeface="+mn-cs"/>
              </a:rPr>
              <a:t>Google OAuth 2.0</a:t>
            </a:r>
          </a:p>
        </p:txBody>
      </p:sp>
      <p:sp>
        <p:nvSpPr>
          <p:cNvPr id="5" name="Slide Number Placeholder 4">
            <a:extLst>
              <a:ext uri="{FF2B5EF4-FFF2-40B4-BE49-F238E27FC236}">
                <a16:creationId xmlns:a16="http://schemas.microsoft.com/office/drawing/2014/main" id="{A97A926F-B2B3-ECF2-36A9-0361EC2DDF1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a:solidFill>
                  <a:prstClr val="black">
                    <a:tint val="75000"/>
                  </a:prstClr>
                </a:solidFill>
              </a:rPr>
              <a:pPr>
                <a:spcAft>
                  <a:spcPts val="600"/>
                </a:spcAft>
                <a:defRPr/>
              </a:pPr>
              <a:t>32</a:t>
            </a:fld>
            <a:endParaRPr lang="en-US">
              <a:solidFill>
                <a:prstClr val="black">
                  <a:tint val="75000"/>
                </a:prstClr>
              </a:solidFill>
            </a:endParaRPr>
          </a:p>
        </p:txBody>
      </p:sp>
    </p:spTree>
    <p:extLst>
      <p:ext uri="{BB962C8B-B14F-4D97-AF65-F5344CB8AC3E}">
        <p14:creationId xmlns:p14="http://schemas.microsoft.com/office/powerpoint/2010/main" val="2329332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04E693F-B1F4-4A51-4082-C67F28F07077}"/>
              </a:ext>
            </a:extLst>
          </p:cNvPr>
          <p:cNvSpPr>
            <a:spLocks noGrp="1"/>
          </p:cNvSpPr>
          <p:nvPr>
            <p:ph type="title"/>
          </p:nvPr>
        </p:nvSpPr>
        <p:spPr/>
        <p:txBody>
          <a:bodyPr/>
          <a:lstStyle/>
          <a:p>
            <a:r>
              <a:rPr lang="en-US" b="1" dirty="0" err="1">
                <a:latin typeface="Calibri" panose="020F0502020204030204" pitchFamily="34" charset="0"/>
                <a:cs typeface="Calibri" panose="020F0502020204030204" pitchFamily="34" charset="0"/>
              </a:rPr>
              <a:t>Bước</a:t>
            </a:r>
            <a:r>
              <a:rPr lang="en-US" b="1" dirty="0">
                <a:latin typeface="Calibri" panose="020F0502020204030204" pitchFamily="34" charset="0"/>
                <a:cs typeface="Calibri" panose="020F0502020204030204" pitchFamily="34" charset="0"/>
              </a:rPr>
              <a:t> 3</a:t>
            </a:r>
          </a:p>
        </p:txBody>
      </p:sp>
      <p:sp>
        <p:nvSpPr>
          <p:cNvPr id="4" name="Date Placeholder 3">
            <a:extLst>
              <a:ext uri="{FF2B5EF4-FFF2-40B4-BE49-F238E27FC236}">
                <a16:creationId xmlns:a16="http://schemas.microsoft.com/office/drawing/2014/main" id="{E170A45A-692F-2447-05E2-8281BF4CA291}"/>
              </a:ext>
            </a:extLst>
          </p:cNvPr>
          <p:cNvSpPr>
            <a:spLocks noGrp="1"/>
          </p:cNvSpPr>
          <p:nvPr>
            <p:ph type="dt" sz="half" idx="10"/>
          </p:nvPr>
        </p:nvSpPr>
        <p:spPr/>
        <p:txBody>
          <a:bodyPr/>
          <a:lstStyle/>
          <a:p>
            <a:pPr>
              <a:defRPr/>
            </a:pPr>
            <a:r>
              <a:rPr lang="en-US" dirty="0">
                <a:solidFill>
                  <a:prstClr val="black">
                    <a:tint val="75000"/>
                  </a:prstClr>
                </a:solidFill>
              </a:rPr>
              <a:t>16/9/2022</a:t>
            </a:r>
          </a:p>
        </p:txBody>
      </p:sp>
      <p:sp>
        <p:nvSpPr>
          <p:cNvPr id="5" name="Footer Placeholder 4">
            <a:extLst>
              <a:ext uri="{FF2B5EF4-FFF2-40B4-BE49-F238E27FC236}">
                <a16:creationId xmlns:a16="http://schemas.microsoft.com/office/drawing/2014/main" id="{D54409FB-1F67-086C-3FA3-79E67BBA1AAE}"/>
              </a:ext>
            </a:extLst>
          </p:cNvPr>
          <p:cNvSpPr>
            <a:spLocks noGrp="1"/>
          </p:cNvSpPr>
          <p:nvPr>
            <p:ph type="ftr" sz="quarter" idx="11"/>
          </p:nvPr>
        </p:nvSpPr>
        <p:spPr/>
        <p:txBody>
          <a:bodyPr/>
          <a:lstStyle/>
          <a:p>
            <a:pPr>
              <a:defRPr/>
            </a:pPr>
            <a:r>
              <a:rPr lang="en-US" dirty="0">
                <a:solidFill>
                  <a:prstClr val="black">
                    <a:tint val="75000"/>
                  </a:prstClr>
                </a:solidFill>
              </a:rPr>
              <a:t>Google OAuth 2.0</a:t>
            </a:r>
          </a:p>
        </p:txBody>
      </p:sp>
      <p:sp>
        <p:nvSpPr>
          <p:cNvPr id="6" name="Slide Number Placeholder 5">
            <a:extLst>
              <a:ext uri="{FF2B5EF4-FFF2-40B4-BE49-F238E27FC236}">
                <a16:creationId xmlns:a16="http://schemas.microsoft.com/office/drawing/2014/main" id="{AC811446-6337-9877-F9D3-0483B051917E}"/>
              </a:ext>
            </a:extLst>
          </p:cNvPr>
          <p:cNvSpPr>
            <a:spLocks noGrp="1"/>
          </p:cNvSpPr>
          <p:nvPr>
            <p:ph type="sldNum" sz="quarter" idx="12"/>
          </p:nvPr>
        </p:nvSpPr>
        <p:spPr/>
        <p:txBody>
          <a:bodyPr/>
          <a:lstStyle/>
          <a:p>
            <a:pPr>
              <a:defRPr/>
            </a:pPr>
            <a:fld id="{D76B855D-E9CC-4FF8-AD85-6CDC7B89A0DE}" type="slidenum">
              <a:rPr lang="en-US" smtClean="0">
                <a:solidFill>
                  <a:prstClr val="black">
                    <a:tint val="75000"/>
                  </a:prstClr>
                </a:solidFill>
              </a:rPr>
              <a:pPr>
                <a:defRPr/>
              </a:pPr>
              <a:t>33</a:t>
            </a:fld>
            <a:endParaRPr lang="en-US" dirty="0">
              <a:solidFill>
                <a:prstClr val="black">
                  <a:tint val="75000"/>
                </a:prstClr>
              </a:solidFill>
            </a:endParaRPr>
          </a:p>
        </p:txBody>
      </p:sp>
      <p:sp>
        <p:nvSpPr>
          <p:cNvPr id="8" name="Content Placeholder 7">
            <a:extLst>
              <a:ext uri="{FF2B5EF4-FFF2-40B4-BE49-F238E27FC236}">
                <a16:creationId xmlns:a16="http://schemas.microsoft.com/office/drawing/2014/main" id="{CD2357A9-15F6-EA31-C56B-78F91A780B5E}"/>
              </a:ext>
            </a:extLst>
          </p:cNvPr>
          <p:cNvSpPr>
            <a:spLocks noGrp="1"/>
          </p:cNvSpPr>
          <p:nvPr>
            <p:ph idx="1"/>
          </p:nvPr>
        </p:nvSpPr>
        <p:spPr>
          <a:xfrm>
            <a:off x="6394514" y="2257425"/>
            <a:ext cx="4709160" cy="2343149"/>
          </a:xfrm>
        </p:spPr>
        <p:txBody>
          <a:bodyPr>
            <a:normAutofit/>
          </a:bodyPr>
          <a:lstStyle/>
          <a:p>
            <a:r>
              <a:rPr lang="en-US" dirty="0" err="1">
                <a:latin typeface="Calibri Light" panose="020F0302020204030204" pitchFamily="34" charset="0"/>
                <a:cs typeface="Calibri Light" panose="020F0302020204030204" pitchFamily="34" charset="0"/>
              </a:rPr>
              <a:t>Đặt</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tên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cho</a:t>
            </a:r>
            <a:r>
              <a:rPr lang="en-US" dirty="0">
                <a:latin typeface="Calibri Light" panose="020F0302020204030204" pitchFamily="34" charset="0"/>
                <a:cs typeface="Calibri Light" panose="020F0302020204030204" pitchFamily="34" charset="0"/>
              </a:rPr>
              <a:t> app </a:t>
            </a:r>
            <a:r>
              <a:rPr lang="en-US" dirty="0" err="1">
                <a:latin typeface="Calibri Light" panose="020F0302020204030204" pitchFamily="34" charset="0"/>
                <a:cs typeface="Calibri Light" panose="020F0302020204030204" pitchFamily="34" charset="0"/>
              </a:rPr>
              <a:t>chọn</a:t>
            </a:r>
            <a:r>
              <a:rPr lang="en-US" dirty="0">
                <a:latin typeface="Calibri Light" panose="020F0302020204030204" pitchFamily="34" charset="0"/>
                <a:cs typeface="Calibri Light" panose="020F0302020204030204" pitchFamily="34" charset="0"/>
              </a:rPr>
              <a:t> Create App </a:t>
            </a:r>
            <a:r>
              <a:rPr lang="en-US" dirty="0" err="1">
                <a:latin typeface="Calibri Light" panose="020F0302020204030204" pitchFamily="34" charset="0"/>
                <a:cs typeface="Calibri Light" panose="020F0302020204030204" pitchFamily="34" charset="0"/>
              </a:rPr>
              <a:t>và</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lấy</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mã</a:t>
            </a:r>
            <a:r>
              <a:rPr lang="en-US" dirty="0">
                <a:latin typeface="Calibri Light" panose="020F0302020204030204" pitchFamily="34" charset="0"/>
                <a:cs typeface="Calibri Light" panose="020F0302020204030204" pitchFamily="34" charset="0"/>
              </a:rPr>
              <a:t> Client ID</a:t>
            </a:r>
            <a:endParaRPr lang="en-US" dirty="0"/>
          </a:p>
          <a:p>
            <a:endParaRPr lang="en-US"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596609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1000"/>
                                        <p:tgtEl>
                                          <p:spTgt spid="8">
                                            <p:txEl>
                                              <p:pRg st="0" end="0"/>
                                            </p:txEl>
                                          </p:spTgt>
                                        </p:tgtEl>
                                      </p:cBhvr>
                                    </p:animEffect>
                                    <p:anim calcmode="lin" valueType="num">
                                      <p:cBhvr>
                                        <p:cTn id="8"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Arc 3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33" name="Rectangle 32">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Arc 34">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0" name="Text Placeholder 9">
            <a:extLst>
              <a:ext uri="{FF2B5EF4-FFF2-40B4-BE49-F238E27FC236}">
                <a16:creationId xmlns:a16="http://schemas.microsoft.com/office/drawing/2014/main" id="{9E2AADA4-C112-0C77-7B22-F87176E14647}"/>
              </a:ext>
            </a:extLst>
          </p:cNvPr>
          <p:cNvSpPr>
            <a:spLocks noGrp="1"/>
          </p:cNvSpPr>
          <p:nvPr>
            <p:ph type="body" sz="half" idx="2"/>
          </p:nvPr>
        </p:nvSpPr>
        <p:spPr>
          <a:xfrm>
            <a:off x="8512625" y="1456726"/>
            <a:ext cx="2987900" cy="2307022"/>
          </a:xfrm>
        </p:spPr>
        <p:txBody>
          <a:bodyPr vert="horz" lIns="91440" tIns="45720" rIns="91440" bIns="45720" rtlCol="0">
            <a:normAutofit/>
          </a:bodyPr>
          <a:lstStyle/>
          <a:p>
            <a:pPr algn="ctr"/>
            <a:r>
              <a:rPr lang="en-US" sz="1800" dirty="0" err="1">
                <a:latin typeface="Calibri Light" panose="020F0302020204030204" pitchFamily="34" charset="0"/>
                <a:cs typeface="Calibri Light" panose="020F0302020204030204" pitchFamily="34" charset="0"/>
              </a:rPr>
              <a:t>Đặt</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tên</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cho</a:t>
            </a:r>
            <a:r>
              <a:rPr lang="en-US" sz="1800" dirty="0">
                <a:latin typeface="Calibri Light" panose="020F0302020204030204" pitchFamily="34" charset="0"/>
                <a:cs typeface="Calibri Light" panose="020F0302020204030204" pitchFamily="34" charset="0"/>
              </a:rPr>
              <a:t> app </a:t>
            </a:r>
            <a:r>
              <a:rPr lang="en-US" sz="1800" dirty="0" err="1">
                <a:latin typeface="Calibri Light" panose="020F0302020204030204" pitchFamily="34" charset="0"/>
                <a:cs typeface="Calibri Light" panose="020F0302020204030204" pitchFamily="34" charset="0"/>
              </a:rPr>
              <a:t>chọn</a:t>
            </a:r>
            <a:r>
              <a:rPr lang="en-US" sz="1800" dirty="0">
                <a:latin typeface="Calibri Light" panose="020F0302020204030204" pitchFamily="34" charset="0"/>
                <a:cs typeface="Calibri Light" panose="020F0302020204030204" pitchFamily="34" charset="0"/>
              </a:rPr>
              <a:t> Create App </a:t>
            </a:r>
            <a:r>
              <a:rPr lang="en-US" sz="1800" dirty="0" err="1">
                <a:latin typeface="Calibri Light" panose="020F0302020204030204" pitchFamily="34" charset="0"/>
                <a:cs typeface="Calibri Light" panose="020F0302020204030204" pitchFamily="34" charset="0"/>
              </a:rPr>
              <a:t>và</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lấy</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mã</a:t>
            </a:r>
            <a:r>
              <a:rPr lang="en-US" sz="1800" dirty="0">
                <a:latin typeface="Calibri Light" panose="020F0302020204030204" pitchFamily="34" charset="0"/>
                <a:cs typeface="Calibri Light" panose="020F0302020204030204" pitchFamily="34" charset="0"/>
              </a:rPr>
              <a:t> Client ID</a:t>
            </a:r>
            <a:endParaRPr lang="en-US" sz="1800" dirty="0"/>
          </a:p>
          <a:p>
            <a:pPr algn="ctr"/>
            <a:endParaRPr lang="en-US" sz="1800" kern="1200" dirty="0">
              <a:solidFill>
                <a:schemeClr val="tx1"/>
              </a:solidFill>
              <a:latin typeface="+mn-lt"/>
              <a:ea typeface="+mn-ea"/>
              <a:cs typeface="+mn-cs"/>
            </a:endParaRPr>
          </a:p>
        </p:txBody>
      </p:sp>
      <p:sp>
        <p:nvSpPr>
          <p:cNvPr id="3" name="Date Placeholder 2">
            <a:extLst>
              <a:ext uri="{FF2B5EF4-FFF2-40B4-BE49-F238E27FC236}">
                <a16:creationId xmlns:a16="http://schemas.microsoft.com/office/drawing/2014/main" id="{910E9A1C-459D-1A3C-9428-562709152FF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a:solidFill>
                  <a:prstClr val="black">
                    <a:tint val="75000"/>
                  </a:prstClr>
                </a:solidFill>
              </a:rPr>
              <a:t>16/9/2022</a:t>
            </a:r>
          </a:p>
        </p:txBody>
      </p:sp>
      <p:pic>
        <p:nvPicPr>
          <p:cNvPr id="8" name="Picture 7" descr="Graphical user interface, text, application, email&#10;&#10;Description automatically generated">
            <a:extLst>
              <a:ext uri="{FF2B5EF4-FFF2-40B4-BE49-F238E27FC236}">
                <a16:creationId xmlns:a16="http://schemas.microsoft.com/office/drawing/2014/main" id="{082FCCE7-8033-5C5E-833B-F28A9DB93A47}"/>
              </a:ext>
            </a:extLst>
          </p:cNvPr>
          <p:cNvPicPr>
            <a:picLocks noChangeAspect="1"/>
          </p:cNvPicPr>
          <p:nvPr/>
        </p:nvPicPr>
        <p:blipFill>
          <a:blip r:embed="rId2"/>
          <a:stretch>
            <a:fillRect/>
          </a:stretch>
        </p:blipFill>
        <p:spPr>
          <a:xfrm>
            <a:off x="0" y="-1"/>
            <a:ext cx="8525836" cy="6858000"/>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37" name="Oval 36">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4EF58809-95CD-E81A-B599-4F0CD0439983}"/>
              </a:ext>
            </a:extLst>
          </p:cNvPr>
          <p:cNvSpPr>
            <a:spLocks noGrp="1"/>
          </p:cNvSpPr>
          <p:nvPr>
            <p:ph type="ftr" sz="quarter" idx="11"/>
          </p:nvPr>
        </p:nvSpPr>
        <p:spPr>
          <a:xfrm>
            <a:off x="6414349" y="6356350"/>
            <a:ext cx="3390781" cy="365125"/>
          </a:xfrm>
        </p:spPr>
        <p:txBody>
          <a:bodyPr vert="horz" lIns="91440" tIns="45720" rIns="91440" bIns="45720" rtlCol="0" anchor="ctr">
            <a:normAutofit/>
          </a:bodyPr>
          <a:lstStyle/>
          <a:p>
            <a:pPr algn="l">
              <a:spcAft>
                <a:spcPts val="600"/>
              </a:spcAft>
              <a:defRPr/>
            </a:pPr>
            <a:r>
              <a:rPr lang="en-US" kern="1200" cap="none" spc="0" baseline="0">
                <a:solidFill>
                  <a:prstClr val="black">
                    <a:tint val="75000"/>
                  </a:prstClr>
                </a:solidFill>
                <a:latin typeface="+mn-lt"/>
                <a:ea typeface="+mn-ea"/>
                <a:cs typeface="+mn-cs"/>
              </a:rPr>
              <a:t>Google OAuth 2.0</a:t>
            </a:r>
          </a:p>
        </p:txBody>
      </p:sp>
      <p:sp>
        <p:nvSpPr>
          <p:cNvPr id="5" name="Slide Number Placeholder 4">
            <a:extLst>
              <a:ext uri="{FF2B5EF4-FFF2-40B4-BE49-F238E27FC236}">
                <a16:creationId xmlns:a16="http://schemas.microsoft.com/office/drawing/2014/main" id="{A97A926F-B2B3-ECF2-36A9-0361EC2DDF1B}"/>
              </a:ext>
            </a:extLst>
          </p:cNvPr>
          <p:cNvSpPr>
            <a:spLocks noGrp="1"/>
          </p:cNvSpPr>
          <p:nvPr>
            <p:ph type="sldNum" sz="quarter" idx="12"/>
          </p:nvPr>
        </p:nvSpPr>
        <p:spPr>
          <a:xfrm>
            <a:off x="10630722" y="6356350"/>
            <a:ext cx="917808" cy="365125"/>
          </a:xfrm>
        </p:spPr>
        <p:txBody>
          <a:bodyPr vert="horz" lIns="91440" tIns="45720" rIns="91440" bIns="45720" rtlCol="0" anchor="ctr">
            <a:normAutofit/>
          </a:bodyPr>
          <a:lstStyle/>
          <a:p>
            <a:pPr>
              <a:spcAft>
                <a:spcPts val="600"/>
              </a:spcAft>
              <a:defRPr/>
            </a:pPr>
            <a:fld id="{D76B855D-E9CC-4FF8-AD85-6CDC7B89A0DE}" type="slidenum">
              <a:rPr lang="en-US">
                <a:solidFill>
                  <a:prstClr val="black">
                    <a:tint val="75000"/>
                  </a:prstClr>
                </a:solidFill>
              </a:rPr>
              <a:pPr>
                <a:spcAft>
                  <a:spcPts val="600"/>
                </a:spcAft>
                <a:defRPr/>
              </a:pPr>
              <a:t>34</a:t>
            </a:fld>
            <a:endParaRPr lang="en-US">
              <a:solidFill>
                <a:prstClr val="black">
                  <a:tint val="75000"/>
                </a:prstClr>
              </a:solidFill>
            </a:endParaRPr>
          </a:p>
        </p:txBody>
      </p:sp>
    </p:spTree>
    <p:extLst>
      <p:ext uri="{BB962C8B-B14F-4D97-AF65-F5344CB8AC3E}">
        <p14:creationId xmlns:p14="http://schemas.microsoft.com/office/powerpoint/2010/main" val="3291161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23DA7759-3209-4FE2-96D1-4EEDD81E9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41460DAD-8769-4C9F-9C8C-BB0443909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23536" y="5717905"/>
            <a:ext cx="1771609" cy="1140095"/>
          </a:xfrm>
          <a:custGeom>
            <a:avLst/>
            <a:gdLst/>
            <a:ahLst/>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18" name="Rectangle 17">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Arc 19">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Placeholder 8" descr="Graphical user interface, text, application, email&#10;&#10;Description automatically generated">
            <a:extLst>
              <a:ext uri="{FF2B5EF4-FFF2-40B4-BE49-F238E27FC236}">
                <a16:creationId xmlns:a16="http://schemas.microsoft.com/office/drawing/2014/main" id="{18EF3F11-3DBC-32E8-08F8-AFAB3C10E5A0}"/>
              </a:ext>
            </a:extLst>
          </p:cNvPr>
          <p:cNvPicPr>
            <a:picLocks noGrp="1" noChangeAspect="1"/>
          </p:cNvPicPr>
          <p:nvPr>
            <p:ph type="pic" idx="1"/>
          </p:nvPr>
        </p:nvPicPr>
        <p:blipFill>
          <a:blip r:embed="rId2"/>
          <a:srcRect l="9068" r="9068"/>
          <a:stretch>
            <a:fillRect/>
          </a:stretch>
        </p:blipFill>
        <p:spPr>
          <a:xfrm>
            <a:off x="0" y="0"/>
            <a:ext cx="9510510" cy="6857999"/>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Text Placeholder 3">
            <a:extLst>
              <a:ext uri="{FF2B5EF4-FFF2-40B4-BE49-F238E27FC236}">
                <a16:creationId xmlns:a16="http://schemas.microsoft.com/office/drawing/2014/main" id="{8BC8806E-5919-D7A3-8780-2C45E7559BA1}"/>
              </a:ext>
            </a:extLst>
          </p:cNvPr>
          <p:cNvSpPr>
            <a:spLocks noGrp="1"/>
          </p:cNvSpPr>
          <p:nvPr>
            <p:ph type="body" sz="half" idx="2"/>
          </p:nvPr>
        </p:nvSpPr>
        <p:spPr>
          <a:xfrm>
            <a:off x="9510510" y="1040934"/>
            <a:ext cx="5458838" cy="4192520"/>
          </a:xfrm>
        </p:spPr>
        <p:txBody>
          <a:bodyPr vert="horz" lIns="91440" tIns="45720" rIns="91440" bIns="45720" rtlCol="0">
            <a:normAutofit/>
          </a:bodyPr>
          <a:lstStyle/>
          <a:p>
            <a:r>
              <a:rPr lang="en-US" sz="2000" dirty="0" err="1"/>
              <a:t>Lấy</a:t>
            </a:r>
            <a:r>
              <a:rPr lang="en-US" sz="2000" dirty="0"/>
              <a:t> </a:t>
            </a:r>
            <a:r>
              <a:rPr lang="en-US" sz="2000" dirty="0" err="1"/>
              <a:t>mã</a:t>
            </a:r>
            <a:r>
              <a:rPr lang="en-US" sz="2000" dirty="0"/>
              <a:t> ClientID</a:t>
            </a:r>
          </a:p>
        </p:txBody>
      </p:sp>
      <p:sp>
        <p:nvSpPr>
          <p:cNvPr id="5" name="Date Placeholder 4">
            <a:extLst>
              <a:ext uri="{FF2B5EF4-FFF2-40B4-BE49-F238E27FC236}">
                <a16:creationId xmlns:a16="http://schemas.microsoft.com/office/drawing/2014/main" id="{9BAB2493-A10A-D0ED-A908-C46B6E2B0E1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a:solidFill>
                  <a:prstClr val="black">
                    <a:tint val="75000"/>
                  </a:prstClr>
                </a:solidFill>
              </a:rPr>
              <a:t>9/3/20XX</a:t>
            </a:r>
          </a:p>
        </p:txBody>
      </p:sp>
      <p:sp>
        <p:nvSpPr>
          <p:cNvPr id="6" name="Footer Placeholder 5">
            <a:extLst>
              <a:ext uri="{FF2B5EF4-FFF2-40B4-BE49-F238E27FC236}">
                <a16:creationId xmlns:a16="http://schemas.microsoft.com/office/drawing/2014/main" id="{0D19ECE7-DAE6-AA62-A875-1F5ABDC77CF8}"/>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kern="1200" cap="none" spc="0" baseline="0">
                <a:solidFill>
                  <a:prstClr val="black">
                    <a:tint val="75000"/>
                  </a:prstClr>
                </a:solidFill>
                <a:latin typeface="+mn-lt"/>
                <a:ea typeface="+mn-ea"/>
                <a:cs typeface="+mn-cs"/>
              </a:rPr>
              <a:t>Presentation Title</a:t>
            </a:r>
          </a:p>
        </p:txBody>
      </p:sp>
      <p:sp>
        <p:nvSpPr>
          <p:cNvPr id="7" name="Slide Number Placeholder 6">
            <a:extLst>
              <a:ext uri="{FF2B5EF4-FFF2-40B4-BE49-F238E27FC236}">
                <a16:creationId xmlns:a16="http://schemas.microsoft.com/office/drawing/2014/main" id="{95AFC59C-AC9D-3896-56DC-9BE5716B845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35</a:t>
            </a:fld>
            <a:endParaRPr lang="en-US">
              <a:solidFill>
                <a:prstClr val="black">
                  <a:tint val="75000"/>
                </a:prstClr>
              </a:solidFill>
            </a:endParaRPr>
          </a:p>
        </p:txBody>
      </p:sp>
    </p:spTree>
    <p:extLst>
      <p:ext uri="{BB962C8B-B14F-4D97-AF65-F5344CB8AC3E}">
        <p14:creationId xmlns:p14="http://schemas.microsoft.com/office/powerpoint/2010/main" val="12695339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23DA7759-3209-4FE2-96D1-4EEDD81E9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41460DAD-8769-4C9F-9C8C-BB0443909D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23536" y="5717905"/>
            <a:ext cx="1771609" cy="1140095"/>
          </a:xfrm>
          <a:custGeom>
            <a:avLst/>
            <a:gdLst/>
            <a:ahLst/>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18" name="Rectangle 17">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Arc 19">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Placeholder 8" descr="Graphical user interface, text, application, email&#10;&#10;Description automatically generated">
            <a:extLst>
              <a:ext uri="{FF2B5EF4-FFF2-40B4-BE49-F238E27FC236}">
                <a16:creationId xmlns:a16="http://schemas.microsoft.com/office/drawing/2014/main" id="{0136EA46-8FFE-86D9-F32E-99F39BD53200}"/>
              </a:ext>
            </a:extLst>
          </p:cNvPr>
          <p:cNvPicPr>
            <a:picLocks noGrp="1" noChangeAspect="1"/>
          </p:cNvPicPr>
          <p:nvPr>
            <p:ph type="pic" idx="1"/>
          </p:nvPr>
        </p:nvPicPr>
        <p:blipFill>
          <a:blip r:embed="rId2"/>
          <a:srcRect l="9068" r="9068"/>
          <a:stretch>
            <a:fillRect/>
          </a:stretch>
        </p:blipFill>
        <p:spPr>
          <a:xfrm>
            <a:off x="0" y="13597"/>
            <a:ext cx="9173817" cy="6844403"/>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Text Placeholder 3">
            <a:extLst>
              <a:ext uri="{FF2B5EF4-FFF2-40B4-BE49-F238E27FC236}">
                <a16:creationId xmlns:a16="http://schemas.microsoft.com/office/drawing/2014/main" id="{228D82E4-1428-4363-872B-0765A072A7E1}"/>
              </a:ext>
            </a:extLst>
          </p:cNvPr>
          <p:cNvSpPr>
            <a:spLocks noGrp="1"/>
          </p:cNvSpPr>
          <p:nvPr>
            <p:ph type="body" sz="half" idx="2"/>
          </p:nvPr>
        </p:nvSpPr>
        <p:spPr>
          <a:xfrm>
            <a:off x="9035727" y="1293880"/>
            <a:ext cx="5458838" cy="4192520"/>
          </a:xfrm>
        </p:spPr>
        <p:txBody>
          <a:bodyPr vert="horz" lIns="91440" tIns="45720" rIns="91440" bIns="45720" rtlCol="0">
            <a:normAutofit/>
          </a:bodyPr>
          <a:lstStyle/>
          <a:p>
            <a:r>
              <a:rPr lang="en-US" sz="2000" dirty="0" err="1"/>
              <a:t>Tạo</a:t>
            </a:r>
            <a:r>
              <a:rPr lang="en-US" sz="2000" dirty="0"/>
              <a:t> </a:t>
            </a:r>
            <a:r>
              <a:rPr lang="en-US" sz="2000" dirty="0" err="1"/>
              <a:t>tài</a:t>
            </a:r>
            <a:r>
              <a:rPr lang="en-US" sz="2000" dirty="0"/>
              <a:t> </a:t>
            </a:r>
            <a:r>
              <a:rPr lang="en-US" sz="2000" dirty="0" err="1"/>
              <a:t>khoản</a:t>
            </a:r>
            <a:r>
              <a:rPr lang="en-US" sz="2000" dirty="0"/>
              <a:t> test</a:t>
            </a:r>
          </a:p>
        </p:txBody>
      </p:sp>
      <p:sp>
        <p:nvSpPr>
          <p:cNvPr id="5" name="Date Placeholder 4">
            <a:extLst>
              <a:ext uri="{FF2B5EF4-FFF2-40B4-BE49-F238E27FC236}">
                <a16:creationId xmlns:a16="http://schemas.microsoft.com/office/drawing/2014/main" id="{624A3093-BA17-7DA5-DFEF-35E2501901AB}"/>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a:solidFill>
                  <a:prstClr val="black">
                    <a:tint val="75000"/>
                  </a:prstClr>
                </a:solidFill>
              </a:rPr>
              <a:t>9/3/20XX</a:t>
            </a:r>
          </a:p>
        </p:txBody>
      </p:sp>
      <p:sp>
        <p:nvSpPr>
          <p:cNvPr id="6" name="Footer Placeholder 5">
            <a:extLst>
              <a:ext uri="{FF2B5EF4-FFF2-40B4-BE49-F238E27FC236}">
                <a16:creationId xmlns:a16="http://schemas.microsoft.com/office/drawing/2014/main" id="{5B3F87D3-F270-8A70-80E5-4B2BD8769BA6}"/>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kern="1200" cap="none" spc="0" baseline="0">
                <a:solidFill>
                  <a:prstClr val="black">
                    <a:tint val="75000"/>
                  </a:prstClr>
                </a:solidFill>
                <a:latin typeface="+mn-lt"/>
                <a:ea typeface="+mn-ea"/>
                <a:cs typeface="+mn-cs"/>
              </a:rPr>
              <a:t>Presentation Title</a:t>
            </a:r>
          </a:p>
        </p:txBody>
      </p:sp>
      <p:sp>
        <p:nvSpPr>
          <p:cNvPr id="7" name="Slide Number Placeholder 6">
            <a:extLst>
              <a:ext uri="{FF2B5EF4-FFF2-40B4-BE49-F238E27FC236}">
                <a16:creationId xmlns:a16="http://schemas.microsoft.com/office/drawing/2014/main" id="{AC13DEE5-7257-FCD4-1CEF-9FFFE9A3E5C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36</a:t>
            </a:fld>
            <a:endParaRPr lang="en-US">
              <a:solidFill>
                <a:prstClr val="black">
                  <a:tint val="75000"/>
                </a:prstClr>
              </a:solidFill>
            </a:endParaRPr>
          </a:p>
        </p:txBody>
      </p:sp>
    </p:spTree>
    <p:extLst>
      <p:ext uri="{BB962C8B-B14F-4D97-AF65-F5344CB8AC3E}">
        <p14:creationId xmlns:p14="http://schemas.microsoft.com/office/powerpoint/2010/main" val="20082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5031" y="1380754"/>
            <a:ext cx="5561938" cy="2513516"/>
          </a:xfrm>
        </p:spPr>
        <p:txBody>
          <a:bodyPr vert="horz" lIns="91440" tIns="45720" rIns="91440" bIns="45720" rtlCol="0" anchor="b">
            <a:normAutofit/>
          </a:bodyPr>
          <a:lstStyle/>
          <a:p>
            <a:r>
              <a:rPr lang="en-US" b="1" dirty="0" err="1">
                <a:solidFill>
                  <a:srgbClr val="FFFFFF"/>
                </a:solidFill>
                <a:latin typeface="Calibri" panose="020F0502020204030204" pitchFamily="34" charset="0"/>
                <a:cs typeface="Calibri" panose="020F0502020204030204" pitchFamily="34" charset="0"/>
              </a:rPr>
              <a:t>Phần</a:t>
            </a:r>
            <a:r>
              <a:rPr lang="en-US" b="1" kern="1200" dirty="0">
                <a:solidFill>
                  <a:srgbClr val="FFFFFF"/>
                </a:solidFill>
                <a:latin typeface="Calibri" panose="020F0502020204030204" pitchFamily="34" charset="0"/>
                <a:cs typeface="Calibri" panose="020F0502020204030204" pitchFamily="34" charset="0"/>
              </a:rPr>
              <a:t> </a:t>
            </a:r>
            <a:r>
              <a:rPr lang="en-US" b="1" dirty="0">
                <a:solidFill>
                  <a:srgbClr val="FFFFFF"/>
                </a:solidFill>
                <a:latin typeface="Calibri" panose="020F0502020204030204" pitchFamily="34" charset="0"/>
                <a:cs typeface="Calibri" panose="020F0502020204030204" pitchFamily="34" charset="0"/>
              </a:rPr>
              <a:t>4</a:t>
            </a:r>
            <a:endParaRPr lang="en-US" b="1" kern="1200" dirty="0">
              <a:solidFill>
                <a:srgbClr val="FFFFFF"/>
              </a:solidFill>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15031" y="4076802"/>
            <a:ext cx="5561938" cy="1534587"/>
          </a:xfrm>
        </p:spPr>
        <p:txBody>
          <a:bodyPr vert="horz" lIns="91440" tIns="45720" rIns="91440" bIns="45720" rtlCol="0">
            <a:normAutofit/>
          </a:bodyPr>
          <a:lstStyle/>
          <a:p>
            <a:r>
              <a:rPr lang="en-US" sz="4000">
                <a:solidFill>
                  <a:srgbClr val="FFFFFF"/>
                </a:solidFill>
              </a:rPr>
              <a:t>Dem</a:t>
            </a:r>
            <a:r>
              <a:rPr lang="en-US" sz="4000" b="1">
                <a:solidFill>
                  <a:srgbClr val="FFFFFF"/>
                </a:solidFill>
                <a:latin typeface="Calibri" panose="020F0502020204030204" pitchFamily="34" charset="0"/>
                <a:cs typeface="Calibri" panose="020F0502020204030204" pitchFamily="34" charset="0"/>
              </a:rPr>
              <a:t>😮</a:t>
            </a:r>
            <a:endParaRPr lang="en-US" sz="4000" kern="1200" dirty="0">
              <a:solidFill>
                <a:srgbClr val="FFFFFF"/>
              </a:solidFill>
            </a:endParaRPr>
          </a:p>
        </p:txBody>
      </p:sp>
    </p:spTree>
    <p:extLst>
      <p:ext uri="{BB962C8B-B14F-4D97-AF65-F5344CB8AC3E}">
        <p14:creationId xmlns:p14="http://schemas.microsoft.com/office/powerpoint/2010/main" val="59974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5031" y="1380754"/>
            <a:ext cx="5561938" cy="2513516"/>
          </a:xfrm>
        </p:spPr>
        <p:txBody>
          <a:bodyPr vert="horz" lIns="91440" tIns="45720" rIns="91440" bIns="45720" rtlCol="0" anchor="b">
            <a:normAutofit/>
          </a:bodyPr>
          <a:lstStyle/>
          <a:p>
            <a:r>
              <a:rPr lang="en-US" b="1" dirty="0" err="1">
                <a:solidFill>
                  <a:srgbClr val="FFFFFF"/>
                </a:solidFill>
                <a:latin typeface="Calibri" panose="020F0502020204030204" pitchFamily="34" charset="0"/>
                <a:cs typeface="Calibri" panose="020F0502020204030204" pitchFamily="34" charset="0"/>
              </a:rPr>
              <a:t>Phần</a:t>
            </a:r>
            <a:r>
              <a:rPr lang="en-US" b="1" kern="1200" dirty="0">
                <a:solidFill>
                  <a:srgbClr val="FFFFFF"/>
                </a:solidFill>
                <a:latin typeface="Calibri" panose="020F0502020204030204" pitchFamily="34" charset="0"/>
                <a:cs typeface="Calibri" panose="020F0502020204030204" pitchFamily="34" charset="0"/>
              </a:rPr>
              <a:t> </a:t>
            </a:r>
            <a:r>
              <a:rPr lang="en-US" b="1" dirty="0">
                <a:solidFill>
                  <a:srgbClr val="FFFFFF"/>
                </a:solidFill>
                <a:latin typeface="Calibri" panose="020F0502020204030204" pitchFamily="34" charset="0"/>
                <a:cs typeface="Calibri" panose="020F0502020204030204" pitchFamily="34" charset="0"/>
              </a:rPr>
              <a:t>5</a:t>
            </a:r>
            <a:endParaRPr lang="en-US" b="1" kern="1200" dirty="0">
              <a:solidFill>
                <a:srgbClr val="FFFFFF"/>
              </a:solidFill>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15031" y="4076802"/>
            <a:ext cx="5561938" cy="1534587"/>
          </a:xfrm>
        </p:spPr>
        <p:txBody>
          <a:bodyPr vert="horz" lIns="91440" tIns="45720" rIns="91440" bIns="45720" rtlCol="0">
            <a:normAutofit/>
          </a:bodyPr>
          <a:lstStyle/>
          <a:p>
            <a:r>
              <a:rPr lang="en-US" sz="4000" dirty="0">
                <a:solidFill>
                  <a:srgbClr val="FFFFFF"/>
                </a:solidFill>
              </a:rPr>
              <a:t>Q&amp;A</a:t>
            </a:r>
            <a:endParaRPr lang="en-US" sz="4000" kern="1200" dirty="0">
              <a:solidFill>
                <a:srgbClr val="FFFFFF"/>
              </a:solidFill>
            </a:endParaRPr>
          </a:p>
        </p:txBody>
      </p:sp>
    </p:spTree>
    <p:extLst>
      <p:ext uri="{BB962C8B-B14F-4D97-AF65-F5344CB8AC3E}">
        <p14:creationId xmlns:p14="http://schemas.microsoft.com/office/powerpoint/2010/main" val="1751760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Arc 26">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29" name="Rectangle 28">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Arc 30">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a:xfrm>
            <a:off x="6417732" y="957715"/>
            <a:ext cx="5130798" cy="2750419"/>
          </a:xfrm>
        </p:spPr>
        <p:txBody>
          <a:bodyPr vert="horz" lIns="91440" tIns="45720" rIns="91440" bIns="45720" rtlCol="0" anchor="b">
            <a:normAutofit/>
          </a:bodyPr>
          <a:lstStyle/>
          <a:p>
            <a:r>
              <a:rPr lang="en-US" sz="6000" kern="1200">
                <a:solidFill>
                  <a:schemeClr val="tx1"/>
                </a:solidFill>
                <a:latin typeface="+mj-lt"/>
                <a:ea typeface="+mj-ea"/>
                <a:cs typeface="+mj-cs"/>
              </a:rPr>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lvl="0">
              <a:spcAft>
                <a:spcPts val="600"/>
              </a:spcAft>
            </a:pPr>
            <a:r>
              <a:rPr lang="en-US" noProof="0">
                <a:solidFill>
                  <a:prstClr val="black">
                    <a:tint val="75000"/>
                  </a:prstClr>
                </a:solidFill>
              </a:rPr>
              <a:t>9/3/20XX</a:t>
            </a:r>
          </a:p>
        </p:txBody>
      </p:sp>
      <p:pic>
        <p:nvPicPr>
          <p:cNvPr id="22" name="Graphic 21" descr="Handshake">
            <a:extLst>
              <a:ext uri="{FF2B5EF4-FFF2-40B4-BE49-F238E27FC236}">
                <a16:creationId xmlns:a16="http://schemas.microsoft.com/office/drawing/2014/main" id="{1D5C8E60-341C-C8B8-B844-756E6472E0B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503808"/>
            <a:ext cx="5850384" cy="585038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39" name="Oval 32">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a:xfrm>
            <a:off x="6414349" y="6356350"/>
            <a:ext cx="3390781" cy="365125"/>
          </a:xfrm>
        </p:spPr>
        <p:txBody>
          <a:bodyPr vert="horz" lIns="91440" tIns="45720" rIns="91440" bIns="45720" rtlCol="0" anchor="ctr">
            <a:normAutofit/>
          </a:bodyPr>
          <a:lstStyle/>
          <a:p>
            <a:pPr lvl="0">
              <a:spcAft>
                <a:spcPts val="600"/>
              </a:spcAft>
            </a:pPr>
            <a:r>
              <a:rPr lang="en-US" kern="1200" cap="none" spc="0" baseline="0" noProof="0">
                <a:solidFill>
                  <a:prstClr val="black">
                    <a:tint val="75000"/>
                  </a:prstClr>
                </a:solidFill>
                <a:latin typeface="+mn-lt"/>
                <a:ea typeface="+mn-ea"/>
                <a:cs typeface="+mn-cs"/>
              </a:rPr>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a:xfrm>
            <a:off x="10630722" y="6356350"/>
            <a:ext cx="917808" cy="365125"/>
          </a:xfrm>
        </p:spPr>
        <p:txBody>
          <a:bodyPr vert="horz" lIns="91440" tIns="45720" rIns="91440" bIns="45720" rtlCol="0" anchor="ctr">
            <a:normAutofit/>
          </a:bodyPr>
          <a:lstStyle/>
          <a:p>
            <a:pPr lvl="0">
              <a:spcAft>
                <a:spcPts val="600"/>
              </a:spcAft>
            </a:pPr>
            <a:fld id="{D76B855D-E9CC-4FF8-AD85-6CDC7B89A0DE}" type="slidenum">
              <a:rPr lang="en-US" noProof="0">
                <a:solidFill>
                  <a:prstClr val="black">
                    <a:tint val="75000"/>
                  </a:prstClr>
                </a:solidFill>
              </a:rPr>
              <a:pPr lvl="0">
                <a:spcAft>
                  <a:spcPts val="600"/>
                </a:spcAft>
              </a:pPr>
              <a:t>39</a:t>
            </a:fld>
            <a:endParaRPr lang="en-US" noProof="0">
              <a:solidFill>
                <a:prstClr val="black">
                  <a:tint val="75000"/>
                </a:prstClr>
              </a:solidFill>
            </a:endParaRPr>
          </a:p>
        </p:txBody>
      </p:sp>
    </p:spTree>
    <p:extLst>
      <p:ext uri="{BB962C8B-B14F-4D97-AF65-F5344CB8AC3E}">
        <p14:creationId xmlns:p14="http://schemas.microsoft.com/office/powerpoint/2010/main" val="962258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5031" y="1380754"/>
            <a:ext cx="5561938" cy="2513516"/>
          </a:xfrm>
        </p:spPr>
        <p:txBody>
          <a:bodyPr vert="horz" lIns="91440" tIns="45720" rIns="91440" bIns="45720" rtlCol="0" anchor="b">
            <a:normAutofit/>
          </a:bodyPr>
          <a:lstStyle/>
          <a:p>
            <a:r>
              <a:rPr lang="en-US" b="1" dirty="0" err="1">
                <a:solidFill>
                  <a:srgbClr val="FFFFFF"/>
                </a:solidFill>
                <a:latin typeface="Calibri" panose="020F0502020204030204" pitchFamily="34" charset="0"/>
                <a:cs typeface="Calibri" panose="020F0502020204030204" pitchFamily="34" charset="0"/>
              </a:rPr>
              <a:t>Phần</a:t>
            </a:r>
            <a:r>
              <a:rPr lang="en-US" b="1" kern="1200" dirty="0">
                <a:solidFill>
                  <a:srgbClr val="FFFFFF"/>
                </a:solidFill>
                <a:latin typeface="Calibri" panose="020F0502020204030204" pitchFamily="34" charset="0"/>
                <a:cs typeface="Calibri" panose="020F0502020204030204" pitchFamily="34" charset="0"/>
              </a:rPr>
              <a:t> 1</a:t>
            </a:r>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a:xfrm>
            <a:off x="3315031" y="4076802"/>
            <a:ext cx="5561938" cy="1534587"/>
          </a:xfrm>
        </p:spPr>
        <p:txBody>
          <a:bodyPr vert="horz" lIns="91440" tIns="45720" rIns="91440" bIns="45720" rtlCol="0">
            <a:normAutofit/>
          </a:bodyPr>
          <a:lstStyle/>
          <a:p>
            <a:r>
              <a:rPr lang="en-US" dirty="0" err="1">
                <a:solidFill>
                  <a:srgbClr val="FFFFFF"/>
                </a:solidFill>
                <a:latin typeface="Calibri Light" panose="020F0302020204030204" pitchFamily="34" charset="0"/>
                <a:cs typeface="Calibri Light" panose="020F0302020204030204" pitchFamily="34" charset="0"/>
              </a:rPr>
              <a:t>Giới</a:t>
            </a:r>
            <a:r>
              <a:rPr lang="en-US" dirty="0">
                <a:solidFill>
                  <a:srgbClr val="FFFFFF"/>
                </a:solidFill>
                <a:latin typeface="Calibri Light" panose="020F0302020204030204" pitchFamily="34" charset="0"/>
                <a:cs typeface="Calibri Light" panose="020F0302020204030204" pitchFamily="34" charset="0"/>
              </a:rPr>
              <a:t> </a:t>
            </a:r>
            <a:r>
              <a:rPr lang="en-US" dirty="0" err="1">
                <a:solidFill>
                  <a:srgbClr val="FFFFFF"/>
                </a:solidFill>
                <a:latin typeface="Calibri Light" panose="020F0302020204030204" pitchFamily="34" charset="0"/>
                <a:cs typeface="Calibri Light" panose="020F0302020204030204" pitchFamily="34" charset="0"/>
              </a:rPr>
              <a:t>thiệu</a:t>
            </a:r>
            <a:r>
              <a:rPr lang="en-US" dirty="0">
                <a:solidFill>
                  <a:srgbClr val="FFFFFF"/>
                </a:solidFill>
                <a:latin typeface="Calibri Light" panose="020F0302020204030204" pitchFamily="34" charset="0"/>
                <a:cs typeface="Calibri Light" panose="020F0302020204030204" pitchFamily="34" charset="0"/>
              </a:rPr>
              <a:t> </a:t>
            </a:r>
            <a:r>
              <a:rPr lang="en-US" dirty="0" err="1">
                <a:solidFill>
                  <a:srgbClr val="FFFFFF"/>
                </a:solidFill>
                <a:latin typeface="Calibri Light" panose="020F0302020204030204" pitchFamily="34" charset="0"/>
                <a:cs typeface="Calibri Light" panose="020F0302020204030204" pitchFamily="34" charset="0"/>
              </a:rPr>
              <a:t>chung</a:t>
            </a:r>
            <a:endParaRPr lang="en-US" kern="1200" dirty="0">
              <a:solidFill>
                <a:srgbClr val="FFFFFF"/>
              </a:solidFill>
              <a:latin typeface="Calibri Light" panose="020F0302020204030204" pitchFamily="34" charset="0"/>
              <a:cs typeface="Calibri Light" panose="020F0302020204030204" pitchFamily="34" charset="0"/>
            </a:endParaRPr>
          </a:p>
          <a:p>
            <a:endParaRPr lang="en-US" kern="1200" dirty="0">
              <a:solidFill>
                <a:srgbClr val="FFFFFF"/>
              </a:solidFill>
              <a:latin typeface="+mn-lt"/>
              <a:ea typeface="+mn-ea"/>
              <a:cs typeface="+mn-cs"/>
            </a:endParaRPr>
          </a:p>
        </p:txBody>
      </p:sp>
    </p:spTree>
    <p:extLst>
      <p:ext uri="{BB962C8B-B14F-4D97-AF65-F5344CB8AC3E}">
        <p14:creationId xmlns:p14="http://schemas.microsoft.com/office/powerpoint/2010/main" val="103734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lstStyle/>
          <a:p>
            <a:r>
              <a:rPr lang="en-US" b="1" dirty="0" err="1">
                <a:latin typeface="Calibri" panose="020F0502020204030204" pitchFamily="34" charset="0"/>
                <a:cs typeface="Calibri" panose="020F0502020204030204" pitchFamily="34" charset="0"/>
              </a:rPr>
              <a:t>Giới</a:t>
            </a:r>
            <a:r>
              <a:rPr lang="en-US" b="1" dirty="0">
                <a:latin typeface="Calibri" panose="020F0502020204030204" pitchFamily="34" charset="0"/>
                <a:cs typeface="Calibri" panose="020F0502020204030204" pitchFamily="34" charset="0"/>
              </a:rPr>
              <a:t> </a:t>
            </a:r>
            <a:r>
              <a:rPr lang="en-US" b="1" dirty="0" err="1">
                <a:latin typeface="Calibri" panose="020F0502020204030204" pitchFamily="34" charset="0"/>
                <a:cs typeface="Calibri" panose="020F0502020204030204" pitchFamily="34" charset="0"/>
              </a:rPr>
              <a:t>thiệu</a:t>
            </a:r>
            <a:endParaRPr lang="en-US" b="1" dirty="0">
              <a:latin typeface="Calibri" panose="020F0502020204030204" pitchFamily="34" charset="0"/>
              <a:cs typeface="Calibri" panose="020F0502020204030204" pitchFamily="34" charset="0"/>
            </a:endParaRP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a:lstStyle/>
          <a:p>
            <a:r>
              <a:rPr lang="en-US" dirty="0">
                <a:latin typeface="Calibri Light" panose="020F0302020204030204" pitchFamily="34" charset="0"/>
                <a:cs typeface="Calibri Light" panose="020F0302020204030204" pitchFamily="34" charset="0"/>
              </a:rPr>
              <a:t>Google Open Authentication </a:t>
            </a:r>
            <a:r>
              <a:rPr lang="en-US" dirty="0" err="1">
                <a:latin typeface="Calibri Light" panose="020F0302020204030204" pitchFamily="34" charset="0"/>
                <a:cs typeface="Calibri Light" panose="020F0302020204030204" pitchFamily="34" charset="0"/>
              </a:rPr>
              <a:t>là</a:t>
            </a:r>
            <a:r>
              <a:rPr lang="en-US" dirty="0">
                <a:latin typeface="Calibri Light" panose="020F0302020204030204" pitchFamily="34" charset="0"/>
                <a:cs typeface="Calibri Light" panose="020F0302020204030204" pitchFamily="34" charset="0"/>
              </a:rPr>
              <a:t> 1 API </a:t>
            </a:r>
            <a:r>
              <a:rPr lang="en-US" dirty="0" err="1">
                <a:latin typeface="Calibri Light" panose="020F0302020204030204" pitchFamily="34" charset="0"/>
                <a:cs typeface="Calibri Light" panose="020F0302020204030204" pitchFamily="34" charset="0"/>
              </a:rPr>
              <a:t>của</a:t>
            </a:r>
            <a:r>
              <a:rPr lang="en-US" dirty="0">
                <a:latin typeface="Calibri Light" panose="020F0302020204030204" pitchFamily="34" charset="0"/>
                <a:cs typeface="Calibri Light" panose="020F0302020204030204" pitchFamily="34" charset="0"/>
              </a:rPr>
              <a:t> Google </a:t>
            </a:r>
            <a:r>
              <a:rPr lang="en-US" dirty="0" err="1">
                <a:latin typeface="Calibri Light" panose="020F0302020204030204" pitchFamily="34" charset="0"/>
                <a:cs typeface="Calibri Light" panose="020F0302020204030204" pitchFamily="34" charset="0"/>
              </a:rPr>
              <a:t>sử</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dụng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giao</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thức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Oauth</a:t>
            </a:r>
            <a:r>
              <a:rPr lang="en-US" dirty="0">
                <a:latin typeface="Calibri Light" panose="020F0302020204030204" pitchFamily="34" charset="0"/>
                <a:cs typeface="Calibri Light" panose="020F0302020204030204" pitchFamily="34" charset="0"/>
              </a:rPr>
              <a:t> 2.0 </a:t>
            </a:r>
            <a:r>
              <a:rPr lang="en-US" dirty="0" err="1">
                <a:latin typeface="Calibri Light" panose="020F0302020204030204" pitchFamily="34" charset="0"/>
                <a:cs typeface="Calibri Light" panose="020F0302020204030204" pitchFamily="34" charset="0"/>
              </a:rPr>
              <a:t>cho</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mục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đích</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xác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thực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và</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cấp</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quyền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truy</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nhập</a:t>
            </a:r>
            <a:r>
              <a:rPr lang="en-US" dirty="0">
                <a:latin typeface="Calibri Light" panose="020F0302020204030204" pitchFamily="34" charset="0"/>
                <a:cs typeface="Calibri Light" panose="020F0302020204030204" pitchFamily="34" charset="0"/>
              </a:rPr>
              <a:t>.</a:t>
            </a:r>
          </a:p>
          <a:p>
            <a:r>
              <a:rPr lang="en-US" dirty="0" err="1">
                <a:latin typeface="Calibri Light" panose="020F0302020204030204" pitchFamily="34" charset="0"/>
                <a:cs typeface="Calibri Light" panose="020F0302020204030204" pitchFamily="34" charset="0"/>
              </a:rPr>
              <a:t>Chúng</a:t>
            </a:r>
            <a:r>
              <a:rPr lang="en-US" dirty="0">
                <a:latin typeface="Calibri Light" panose="020F0302020204030204" pitchFamily="34" charset="0"/>
                <a:cs typeface="Calibri Light" panose="020F0302020204030204" pitchFamily="34" charset="0"/>
              </a:rPr>
              <a:t> ta </a:t>
            </a:r>
            <a:r>
              <a:rPr lang="en-US" dirty="0" err="1">
                <a:latin typeface="Calibri Light" panose="020F0302020204030204" pitchFamily="34" charset="0"/>
                <a:cs typeface="Calibri Light" panose="020F0302020204030204" pitchFamily="34" charset="0"/>
              </a:rPr>
              <a:t>có</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thể</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thấy</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hầu</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hết</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mọi</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ứng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dụng</a:t>
            </a:r>
            <a:r>
              <a:rPr lang="en-US" dirty="0">
                <a:latin typeface="Calibri Light" panose="020F0302020204030204" pitchFamily="34" charset="0"/>
                <a:cs typeface="Calibri Light" panose="020F0302020204030204" pitchFamily="34" charset="0"/>
              </a:rPr>
              <a:t> hay website </a:t>
            </a:r>
            <a:r>
              <a:rPr lang="en-US" dirty="0" err="1">
                <a:latin typeface="Calibri Light" panose="020F0302020204030204" pitchFamily="34" charset="0"/>
                <a:cs typeface="Calibri Light" panose="020F0302020204030204" pitchFamily="34" charset="0"/>
              </a:rPr>
              <a:t>mà</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mình</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sử</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dụng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hằng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ngày</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đều</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có</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một</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lựa</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chọn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đăng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nhập</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với</a:t>
            </a:r>
            <a:r>
              <a:rPr lang="en-US" dirty="0">
                <a:latin typeface="Calibri Light" panose="020F0302020204030204" pitchFamily="34" charset="0"/>
                <a:cs typeface="Calibri Light" panose="020F0302020204030204" pitchFamily="34" charset="0"/>
              </a:rPr>
              <a:t> google. </a:t>
            </a:r>
            <a:r>
              <a:rPr lang="en-US" dirty="0" err="1">
                <a:latin typeface="Calibri Light" panose="020F0302020204030204" pitchFamily="34" charset="0"/>
                <a:cs typeface="Calibri Light" panose="020F0302020204030204" pitchFamily="34" charset="0"/>
              </a:rPr>
              <a:t>Đó</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là</a:t>
            </a:r>
            <a:r>
              <a:rPr lang="en-US" dirty="0">
                <a:latin typeface="Calibri Light" panose="020F0302020204030204" pitchFamily="34" charset="0"/>
                <a:cs typeface="Calibri Light" panose="020F0302020204030204" pitchFamily="34" charset="0"/>
              </a:rPr>
              <a:t> API Google </a:t>
            </a:r>
            <a:r>
              <a:rPr lang="en-US" dirty="0" err="1">
                <a:latin typeface="Calibri Light" panose="020F0302020204030204" pitchFamily="34" charset="0"/>
                <a:cs typeface="Calibri Light" panose="020F0302020204030204" pitchFamily="34" charset="0"/>
              </a:rPr>
              <a:t>Oauth</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mà</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trang</a:t>
            </a:r>
            <a:r>
              <a:rPr lang="en-US" dirty="0">
                <a:latin typeface="Calibri Light" panose="020F0302020204030204" pitchFamily="34" charset="0"/>
                <a:cs typeface="Calibri Light" panose="020F0302020204030204" pitchFamily="34" charset="0"/>
              </a:rPr>
              <a:t> web hay </a:t>
            </a:r>
            <a:r>
              <a:rPr lang="en-US" dirty="0" err="1">
                <a:latin typeface="Calibri Light" panose="020F0302020204030204" pitchFamily="34" charset="0"/>
                <a:cs typeface="Calibri Light" panose="020F0302020204030204" pitchFamily="34" charset="0"/>
              </a:rPr>
              <a:t>ứng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dụng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đó</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sử</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dụng</a:t>
            </a:r>
            <a:r>
              <a:rPr lang="en-US" dirty="0">
                <a:latin typeface="Calibri Light" panose="020F0302020204030204" pitchFamily="34" charset="0"/>
                <a:cs typeface="Calibri Light" panose="020F0302020204030204" pitchFamily="34" charset="0"/>
              </a:rPr>
              <a:t>.</a:t>
            </a:r>
          </a:p>
          <a:p>
            <a:endParaRPr lang="en-US" dirty="0"/>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19/6/2022</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Google </a:t>
            </a:r>
            <a:r>
              <a:rPr kumimoji="0" lang="en-US" sz="1200" b="0" i="0" u="none" strike="noStrike" kern="1200" cap="none" spc="0" normalizeH="0" baseline="0" noProof="0" dirty="0" err="1">
                <a:ln>
                  <a:noFill/>
                </a:ln>
                <a:solidFill>
                  <a:prstClr val="black">
                    <a:tint val="75000"/>
                  </a:prstClr>
                </a:solidFill>
                <a:effectLst/>
                <a:uLnTx/>
                <a:uFillTx/>
                <a:latin typeface="Calibri" panose="020F0502020204030204"/>
                <a:ea typeface="+mn-ea"/>
                <a:cs typeface="+mn-cs"/>
              </a:rPr>
              <a:t>Oauth</a:t>
            </a: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 2.0</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7775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additive="base">
                                        <p:cTn id="12"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5">
                                            <p:txEl>
                                              <p:pRg st="1" end="1"/>
                                            </p:txEl>
                                          </p:spTgt>
                                        </p:tgtEl>
                                        <p:attrNameLst>
                                          <p:attrName>style.visibility</p:attrName>
                                        </p:attrNameLst>
                                      </p:cBhvr>
                                      <p:to>
                                        <p:strVal val="visible"/>
                                      </p:to>
                                    </p:set>
                                    <p:anim calcmode="lin" valueType="num">
                                      <p:cBhvr additive="base">
                                        <p:cTn id="16"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1" kern="1200" dirty="0">
                <a:solidFill>
                  <a:schemeClr val="tx1"/>
                </a:solidFill>
                <a:latin typeface="Calibri" panose="020F0502020204030204" pitchFamily="34" charset="0"/>
                <a:cs typeface="Calibri" panose="020F0502020204030204" pitchFamily="34" charset="0"/>
              </a:rPr>
              <a:t>Mô </a:t>
            </a:r>
            <a:r>
              <a:rPr lang="en-US" b="1" kern="1200" dirty="0" err="1">
                <a:solidFill>
                  <a:schemeClr val="tx1"/>
                </a:solidFill>
                <a:latin typeface="Calibri" panose="020F0502020204030204" pitchFamily="34" charset="0"/>
                <a:cs typeface="Calibri" panose="020F0502020204030204" pitchFamily="34" charset="0"/>
              </a:rPr>
              <a:t>hình</a:t>
            </a:r>
            <a:r>
              <a:rPr lang="en-US" b="1" kern="1200" dirty="0">
                <a:solidFill>
                  <a:schemeClr val="tx1"/>
                </a:solidFill>
                <a:latin typeface="Calibri" panose="020F0502020204030204" pitchFamily="34" charset="0"/>
                <a:cs typeface="Calibri" panose="020F0502020204030204" pitchFamily="34" charset="0"/>
              </a:rPr>
              <a:t> </a:t>
            </a:r>
            <a:r>
              <a:rPr lang="en-US" b="1" kern="1200" dirty="0" err="1">
                <a:solidFill>
                  <a:schemeClr val="tx1"/>
                </a:solidFill>
                <a:latin typeface="Calibri" panose="020F0502020204030204" pitchFamily="34" charset="0"/>
                <a:cs typeface="Calibri" panose="020F0502020204030204" pitchFamily="34" charset="0"/>
              </a:rPr>
              <a:t>khởi</a:t>
            </a:r>
            <a:r>
              <a:rPr lang="en-US" b="1" kern="1200" dirty="0">
                <a:solidFill>
                  <a:schemeClr val="tx1"/>
                </a:solidFill>
                <a:latin typeface="Calibri" panose="020F0502020204030204" pitchFamily="34" charset="0"/>
                <a:cs typeface="Calibri" panose="020F0502020204030204" pitchFamily="34" charset="0"/>
              </a:rPr>
              <a:t> </a:t>
            </a:r>
            <a:r>
              <a:rPr lang="en-US" b="1" kern="1200" dirty="0" err="1">
                <a:solidFill>
                  <a:schemeClr val="tx1"/>
                </a:solidFill>
                <a:latin typeface="Calibri" panose="020F0502020204030204" pitchFamily="34" charset="0"/>
                <a:cs typeface="Calibri" panose="020F0502020204030204" pitchFamily="34" charset="0"/>
              </a:rPr>
              <a:t>điểm</a:t>
            </a:r>
            <a:endParaRPr lang="en-US" b="1" kern="1200" dirty="0">
              <a:solidFill>
                <a:schemeClr val="tx1"/>
              </a:solidFill>
              <a:latin typeface="Calibri" panose="020F0502020204030204" pitchFamily="34" charset="0"/>
              <a:cs typeface="Calibri" panose="020F0502020204030204" pitchFamily="34" charset="0"/>
            </a:endParaRPr>
          </a:p>
        </p:txBody>
      </p:sp>
      <p:pic>
        <p:nvPicPr>
          <p:cNvPr id="8" name="Picture Placeholder 7">
            <a:extLst>
              <a:ext uri="{FF2B5EF4-FFF2-40B4-BE49-F238E27FC236}">
                <a16:creationId xmlns:a16="http://schemas.microsoft.com/office/drawing/2014/main" id="{E1B117D9-027F-E66F-AB2C-18AE440441AC}"/>
              </a:ext>
            </a:extLst>
          </p:cNvPr>
          <p:cNvPicPr>
            <a:picLocks noGrp="1" noChangeAspect="1"/>
          </p:cNvPicPr>
          <p:nvPr>
            <p:ph type="pic" sz="quarter" idx="13"/>
          </p:nvPr>
        </p:nvPicPr>
        <p:blipFill>
          <a:blip r:embed="rId2"/>
          <a:srcRect t="72" b="72"/>
          <a:stretch>
            <a:fillRect/>
          </a:stretch>
        </p:blipFill>
        <p:spPr>
          <a:xfrm>
            <a:off x="1257070" y="1406100"/>
            <a:ext cx="3414943" cy="3410024"/>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a:xfrm>
            <a:off x="5894962" y="1984443"/>
            <a:ext cx="5458838" cy="4192520"/>
          </a:xfrm>
        </p:spPr>
        <p:txBody>
          <a:bodyPr vert="horz" lIns="91440" tIns="45720" rIns="91440" bIns="45720" rtlCol="0">
            <a:normAutofit/>
          </a:bodyPr>
          <a:lstStyle/>
          <a:p>
            <a:pPr indent="-228600">
              <a:lnSpc>
                <a:spcPct val="90000"/>
              </a:lnSpc>
              <a:buFont typeface="Arial" panose="020B0604020202020204" pitchFamily="34" charset="0"/>
              <a:buChar char="•"/>
            </a:pPr>
            <a:r>
              <a:rPr lang="en-US" dirty="0">
                <a:latin typeface="Calibri Light" panose="020F0302020204030204" pitchFamily="34" charset="0"/>
                <a:cs typeface="Calibri Light" panose="020F0302020204030204" pitchFamily="34" charset="0"/>
              </a:rPr>
              <a:t>User </a:t>
            </a:r>
            <a:r>
              <a:rPr lang="en-US" dirty="0" err="1">
                <a:latin typeface="Calibri Light" panose="020F0302020204030204" pitchFamily="34" charset="0"/>
                <a:cs typeface="Calibri Light" panose="020F0302020204030204" pitchFamily="34" charset="0"/>
              </a:rPr>
              <a:t>cần</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xác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thực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bằng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phương</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pháp</a:t>
            </a:r>
            <a:r>
              <a:rPr lang="en-US" dirty="0">
                <a:latin typeface="Calibri Light" panose="020F0302020204030204" pitchFamily="34" charset="0"/>
                <a:cs typeface="Calibri Light" panose="020F0302020204030204" pitchFamily="34" charset="0"/>
              </a:rPr>
              <a:t> login) </a:t>
            </a:r>
            <a:r>
              <a:rPr lang="en-US" dirty="0" err="1">
                <a:latin typeface="Calibri Light" panose="020F0302020204030204" pitchFamily="34" charset="0"/>
                <a:cs typeface="Calibri Light" panose="020F0302020204030204" pitchFamily="34" charset="0"/>
              </a:rPr>
              <a:t>trước</a:t>
            </a:r>
            <a:r>
              <a:rPr lang="en-US" dirty="0">
                <a:latin typeface="Calibri Light" panose="020F0302020204030204" pitchFamily="34" charset="0"/>
                <a:cs typeface="Calibri Light" panose="020F0302020204030204" pitchFamily="34" charset="0"/>
              </a:rPr>
              <a:t> khi có </a:t>
            </a:r>
            <a:r>
              <a:rPr lang="en-US" dirty="0" err="1">
                <a:latin typeface="Calibri Light" panose="020F0302020204030204" pitchFamily="34" charset="0"/>
                <a:cs typeface="Calibri Light" panose="020F0302020204030204" pitchFamily="34" charset="0"/>
              </a:rPr>
              <a:t>thể</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truy</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nhập</a:t>
            </a:r>
            <a:r>
              <a:rPr lang="en-US" dirty="0">
                <a:latin typeface="Calibri Light" panose="020F0302020204030204" pitchFamily="34" charset="0"/>
                <a:cs typeface="Calibri Light" panose="020F0302020204030204" pitchFamily="34" charset="0"/>
              </a:rPr>
              <a:t> đến </a:t>
            </a:r>
            <a:r>
              <a:rPr lang="en-US" dirty="0" err="1">
                <a:latin typeface="Calibri Light" panose="020F0302020204030204" pitchFamily="34" charset="0"/>
                <a:cs typeface="Calibri Light" panose="020F0302020204030204" pitchFamily="34" charset="0"/>
              </a:rPr>
              <a:t>thông</a:t>
            </a:r>
            <a:r>
              <a:rPr lang="en-US" dirty="0">
                <a:latin typeface="Calibri Light" panose="020F0302020204030204" pitchFamily="34" charset="0"/>
                <a:cs typeface="Calibri Light" panose="020F0302020204030204" pitchFamily="34" charset="0"/>
              </a:rPr>
              <a:t> tin của </a:t>
            </a:r>
            <a:r>
              <a:rPr lang="en-US" dirty="0" err="1">
                <a:latin typeface="Calibri Light" panose="020F0302020204030204" pitchFamily="34" charset="0"/>
                <a:cs typeface="Calibri Light" panose="020F0302020204030204" pitchFamily="34" charset="0"/>
              </a:rPr>
              <a:t>mình</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được</a:t>
            </a:r>
            <a:r>
              <a:rPr lang="en-US" dirty="0">
                <a:latin typeface="Calibri Light" panose="020F0302020204030204" pitchFamily="34" charset="0"/>
                <a:cs typeface="Calibri Light" panose="020F0302020204030204" pitchFamily="34" charset="0"/>
              </a:rPr>
              <a:t> </a:t>
            </a:r>
            <a:r>
              <a:rPr lang="en-US" dirty="0" err="1">
                <a:latin typeface="Calibri Light" panose="020F0302020204030204" pitchFamily="34" charset="0"/>
                <a:cs typeface="Calibri Light" panose="020F0302020204030204" pitchFamily="34" charset="0"/>
              </a:rPr>
              <a:t>lưu</a:t>
            </a:r>
            <a:r>
              <a:rPr lang="en-US" dirty="0">
                <a:latin typeface="Calibri Light" panose="020F0302020204030204" pitchFamily="34" charset="0"/>
                <a:cs typeface="Calibri Light" panose="020F0302020204030204" pitchFamily="34" charset="0"/>
              </a:rPr>
              <a:t> trên server</a:t>
            </a:r>
          </a:p>
        </p:txBody>
      </p:sp>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normalizeH="0" noProof="0">
                <a:ln>
                  <a:noFill/>
                </a:ln>
                <a:solidFill>
                  <a:prstClr val="black">
                    <a:tint val="75000"/>
                  </a:prstClr>
                </a:solidFill>
                <a:effectLst/>
                <a:uLnTx/>
                <a:uFillTx/>
              </a:rPr>
              <a:t>19/6/2022</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kern="1200" cap="none" spc="0" normalizeH="0" baseline="0" noProof="0">
                <a:ln>
                  <a:noFill/>
                </a:ln>
                <a:solidFill>
                  <a:prstClr val="black">
                    <a:tint val="75000"/>
                  </a:prstClr>
                </a:solidFill>
                <a:effectLst/>
                <a:uLnTx/>
                <a:uFillTx/>
                <a:latin typeface="+mn-lt"/>
                <a:ea typeface="+mn-ea"/>
                <a:cs typeface="+mn-cs"/>
              </a:rPr>
              <a:t>Google Oauth 2.0</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D76B855D-E9CC-4FF8-AD85-6CDC7B89A0DE}" type="slidenum">
              <a:rPr kumimoji="0" lang="en-US" b="0" i="0" u="none" strike="noStrike" normalizeH="0" noProof="0">
                <a:ln>
                  <a:noFill/>
                </a:ln>
                <a:solidFill>
                  <a:prstClr val="black">
                    <a:tint val="75000"/>
                  </a:prstClr>
                </a:solidFill>
                <a:effectLst/>
                <a:uLnTx/>
                <a:uFillTx/>
              </a:rPr>
              <a:pPr marR="0" lvl="0" indent="0" fontAlgn="auto">
                <a:spcBef>
                  <a:spcPts val="0"/>
                </a:spcBef>
                <a:spcAft>
                  <a:spcPts val="600"/>
                </a:spcAft>
                <a:buClrTx/>
                <a:buSzTx/>
                <a:buFontTx/>
                <a:buNone/>
                <a:tabLst/>
                <a:defRPr/>
              </a:pPr>
              <a:t>6</a:t>
            </a:fld>
            <a:endParaRPr kumimoji="0" lang="en-US" b="0" i="0" u="none" strike="noStrike" normalizeH="0" noProof="0">
              <a:ln>
                <a:noFill/>
              </a:ln>
              <a:solidFill>
                <a:prstClr val="black">
                  <a:tint val="75000"/>
                </a:prstClr>
              </a:solidFill>
              <a:effectLst/>
              <a:uLnTx/>
              <a:uFillTx/>
            </a:endParaRPr>
          </a:p>
        </p:txBody>
      </p:sp>
    </p:spTree>
    <p:extLst>
      <p:ext uri="{BB962C8B-B14F-4D97-AF65-F5344CB8AC3E}">
        <p14:creationId xmlns:p14="http://schemas.microsoft.com/office/powerpoint/2010/main" val="3925251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additive="base">
                                        <p:cTn id="12"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a:xfrm>
            <a:off x="5894962" y="479493"/>
            <a:ext cx="5458838" cy="1325563"/>
          </a:xfrm>
        </p:spPr>
        <p:txBody>
          <a:bodyPr>
            <a:normAutofit/>
          </a:bodyPr>
          <a:lstStyle/>
          <a:p>
            <a:r>
              <a:rPr lang="en-US" b="1" dirty="0" err="1">
                <a:latin typeface="Calibri" panose="020F0502020204030204" pitchFamily="34" charset="0"/>
                <a:cs typeface="Calibri" panose="020F0502020204030204" pitchFamily="34" charset="0"/>
              </a:rPr>
              <a:t>Vấn</a:t>
            </a:r>
            <a:r>
              <a:rPr lang="en-US" b="1" dirty="0">
                <a:latin typeface="Calibri" panose="020F0502020204030204" pitchFamily="34" charset="0"/>
                <a:cs typeface="Calibri" panose="020F0502020204030204" pitchFamily="34" charset="0"/>
              </a:rPr>
              <a:t> </a:t>
            </a:r>
            <a:r>
              <a:rPr lang="en-US" b="1" dirty="0" err="1">
                <a:latin typeface="Calibri" panose="020F0502020204030204" pitchFamily="34" charset="0"/>
                <a:cs typeface="Calibri" panose="020F0502020204030204" pitchFamily="34" charset="0"/>
              </a:rPr>
              <a:t>đề</a:t>
            </a:r>
            <a:endParaRPr lang="en-US" b="1" dirty="0">
              <a:latin typeface="Calibri" panose="020F0502020204030204" pitchFamily="34" charset="0"/>
              <a:cs typeface="Calibri" panose="020F0502020204030204" pitchFamily="34" charset="0"/>
            </a:endParaRPr>
          </a:p>
        </p:txBody>
      </p:sp>
      <p:pic>
        <p:nvPicPr>
          <p:cNvPr id="8" name="Graphic 7" descr="Back with solid fill">
            <a:extLst>
              <a:ext uri="{FF2B5EF4-FFF2-40B4-BE49-F238E27FC236}">
                <a16:creationId xmlns:a16="http://schemas.microsoft.com/office/drawing/2014/main" id="{20EA4E7A-E92D-A4F8-3057-4A32AA5A73D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3182" y="955437"/>
            <a:ext cx="4777381" cy="477738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a:xfrm>
            <a:off x="838200" y="6356350"/>
            <a:ext cx="2743200" cy="365125"/>
          </a:xfrm>
        </p:spPr>
        <p:txBody>
          <a:bodyPr>
            <a:normAutofit/>
          </a:bodyPr>
          <a:lstStyle/>
          <a:p>
            <a:pPr marL="0" marR="0" lvl="0" indent="0" defTabSz="914400" rtl="0" eaLnBrk="1" fontAlgn="auto" latinLnBrk="0" hangingPunct="1">
              <a:spcBef>
                <a:spcPts val="0"/>
              </a:spcBef>
              <a:spcAft>
                <a:spcPts val="600"/>
              </a:spcAft>
              <a:buClrTx/>
              <a:buSzTx/>
              <a:buFontTx/>
              <a:buNone/>
              <a:tabLst/>
              <a:defRPr/>
            </a:pPr>
            <a:r>
              <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16/9/2022</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a:xfrm>
            <a:off x="4038600" y="6356350"/>
            <a:ext cx="4114800" cy="365125"/>
          </a:xfrm>
        </p:spPr>
        <p:txBody>
          <a:bodyPr>
            <a:normAutofit/>
          </a:bodyPr>
          <a:lstStyle/>
          <a:p>
            <a:pPr marL="0" marR="0" lvl="0" indent="0" defTabSz="914400" rtl="0" eaLnBrk="1" fontAlgn="auto" latinLnBrk="0" hangingPunct="1">
              <a:spcBef>
                <a:spcPts val="0"/>
              </a:spcBef>
              <a:spcAft>
                <a:spcPts val="600"/>
              </a:spcAft>
              <a:buClrTx/>
              <a:buSzTx/>
              <a:buFontTx/>
              <a:buNone/>
              <a:tabLst/>
              <a:defRPr/>
            </a:pPr>
            <a:r>
              <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Google</a:t>
            </a:r>
            <a:r>
              <a:rPr kumimoji="0" lang="en-US" b="0" i="0" u="none" strike="noStrike" kern="1200" cap="none" spc="0" normalizeH="0" noProof="0" dirty="0">
                <a:ln>
                  <a:noFill/>
                </a:ln>
                <a:solidFill>
                  <a:prstClr val="black">
                    <a:tint val="75000"/>
                  </a:prstClr>
                </a:solidFill>
                <a:effectLst/>
                <a:uLnTx/>
                <a:uFillTx/>
                <a:latin typeface="Calibri" panose="020F0502020204030204"/>
                <a:ea typeface="+mn-ea"/>
                <a:cs typeface="+mn-cs"/>
              </a:rPr>
              <a:t> </a:t>
            </a:r>
            <a:r>
              <a:rPr kumimoji="0" lang="en-US" b="0" i="0" u="none" strike="noStrike" kern="1200" cap="none" spc="0" normalizeH="0" noProof="0" dirty="0" err="1">
                <a:ln>
                  <a:noFill/>
                </a:ln>
                <a:solidFill>
                  <a:prstClr val="black">
                    <a:tint val="75000"/>
                  </a:prstClr>
                </a:solidFill>
                <a:effectLst/>
                <a:uLnTx/>
                <a:uFillTx/>
                <a:latin typeface="Calibri" panose="020F0502020204030204"/>
                <a:ea typeface="+mn-ea"/>
                <a:cs typeface="+mn-cs"/>
              </a:rPr>
              <a:t>Oauth</a:t>
            </a:r>
            <a:r>
              <a:rPr kumimoji="0" lang="en-US" b="0" i="0" u="none" strike="noStrike" kern="1200" cap="none" spc="0" normalizeH="0" noProof="0" dirty="0">
                <a:ln>
                  <a:noFill/>
                </a:ln>
                <a:solidFill>
                  <a:prstClr val="black">
                    <a:tint val="75000"/>
                  </a:prstClr>
                </a:solidFill>
                <a:effectLst/>
                <a:uLnTx/>
                <a:uFillTx/>
                <a:latin typeface="Calibri" panose="020F0502020204030204"/>
                <a:ea typeface="+mn-ea"/>
                <a:cs typeface="+mn-cs"/>
              </a:rPr>
              <a:t> 2.0</a:t>
            </a:r>
            <a:endParaRPr kumimoji="0" lang="en-US"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a:xfrm>
            <a:off x="8610600" y="6356350"/>
            <a:ext cx="2743200" cy="365125"/>
          </a:xfrm>
        </p:spPr>
        <p:txBody>
          <a:bodyPr>
            <a:normAutofit/>
          </a:bodyPr>
          <a:lstStyle/>
          <a:p>
            <a:pPr marL="0" marR="0" lvl="0" indent="0" defTabSz="914400" rtl="0" eaLnBrk="1" fontAlgn="auto" latinLnBrk="0" hangingPunct="1">
              <a:spcBef>
                <a:spcPts val="0"/>
              </a:spcBef>
              <a:spcAft>
                <a:spcPts val="600"/>
              </a:spcAft>
              <a:buClrTx/>
              <a:buSzTx/>
              <a:buFontTx/>
              <a:buNone/>
              <a:tabLst/>
              <a:defRPr/>
            </a:pPr>
            <a:fld id="{D76B855D-E9CC-4FF8-AD85-6CDC7B89A0DE}" type="slidenum">
              <a:rPr kumimoji="0" lang="en-US" b="0" i="0" u="none" strike="noStrike" kern="1200" cap="none" spc="0" normalizeH="0" baseline="0" noProof="0">
                <a:ln>
                  <a:noFill/>
                </a:ln>
                <a:solidFill>
                  <a:prstClr val="black">
                    <a:tint val="75000"/>
                  </a:prstClr>
                </a:solidFill>
                <a:effectLst/>
                <a:uLnTx/>
                <a:uFillTx/>
                <a:latin typeface="Calibri" panose="020F0502020204030204"/>
                <a:ea typeface="+mn-ea"/>
                <a:cs typeface="+mn-cs"/>
              </a:rPr>
              <a:pPr marL="0" marR="0" lvl="0" indent="0" defTabSz="914400" rtl="0" eaLnBrk="1" fontAlgn="auto" latinLnBrk="0" hangingPunct="1">
                <a:spcBef>
                  <a:spcPts val="0"/>
                </a:spcBef>
                <a:spcAft>
                  <a:spcPts val="600"/>
                </a:spcAft>
                <a:buClrTx/>
                <a:buSzTx/>
                <a:buFontTx/>
                <a:buNone/>
                <a:tabLst/>
                <a:defRPr/>
              </a:pPr>
              <a:t>7</a:t>
            </a:fld>
            <a:endParaRPr kumimoji="0" lang="en-US"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nvPr>
        </p:nvGraphicFramePr>
        <p:xfrm>
          <a:off x="5894962" y="1984443"/>
          <a:ext cx="5458838" cy="419252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69266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arn(inVertic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1" kern="1200" dirty="0" err="1">
                <a:solidFill>
                  <a:schemeClr val="tx1"/>
                </a:solidFill>
                <a:latin typeface="Calibri" panose="020F0502020204030204" pitchFamily="34" charset="0"/>
                <a:cs typeface="Calibri" panose="020F0502020204030204" pitchFamily="34" charset="0"/>
              </a:rPr>
              <a:t>Giải</a:t>
            </a:r>
            <a:r>
              <a:rPr lang="en-US" b="1" kern="1200" dirty="0">
                <a:solidFill>
                  <a:schemeClr val="tx1"/>
                </a:solidFill>
                <a:latin typeface="Calibri" panose="020F0502020204030204" pitchFamily="34" charset="0"/>
                <a:cs typeface="Calibri" panose="020F0502020204030204" pitchFamily="34" charset="0"/>
              </a:rPr>
              <a:t> </a:t>
            </a:r>
            <a:r>
              <a:rPr lang="en-US" b="1" kern="1200" dirty="0" err="1">
                <a:solidFill>
                  <a:schemeClr val="tx1"/>
                </a:solidFill>
                <a:latin typeface="Calibri" panose="020F0502020204030204" pitchFamily="34" charset="0"/>
                <a:cs typeface="Calibri" panose="020F0502020204030204" pitchFamily="34" charset="0"/>
              </a:rPr>
              <a:t>pháp</a:t>
            </a:r>
            <a:endParaRPr lang="en-US" b="1" kern="1200" dirty="0">
              <a:solidFill>
                <a:schemeClr val="tx1"/>
              </a:solidFill>
              <a:latin typeface="Calibri" panose="020F0502020204030204" pitchFamily="34" charset="0"/>
              <a:cs typeface="Calibri" panose="020F0502020204030204" pitchFamily="34" charset="0"/>
            </a:endParaRPr>
          </a:p>
        </p:txBody>
      </p:sp>
      <p:pic>
        <p:nvPicPr>
          <p:cNvPr id="7" name="Picture Placeholder 6" descr="Key outline">
            <a:extLst>
              <a:ext uri="{FF2B5EF4-FFF2-40B4-BE49-F238E27FC236}">
                <a16:creationId xmlns:a16="http://schemas.microsoft.com/office/drawing/2014/main" id="{30C558CF-6088-AF2B-E9E7-9B5A027A3B03}"/>
              </a:ext>
            </a:extLst>
          </p:cNvPr>
          <p:cNvPicPr>
            <a:picLocks noGrp="1" noChangeAspect="1"/>
          </p:cNvPicPr>
          <p:nvPr>
            <p:ph type="pic" sz="quarter" idx="13"/>
          </p:nvPr>
        </p:nvPicPr>
        <p:blipFill>
          <a:blip r:embed="rId2">
            <a:extLst>
              <a:ext uri="{96DAC541-7B7A-43D3-8B79-37D633B846F1}">
                <asvg:svgBlip xmlns:asvg="http://schemas.microsoft.com/office/drawing/2016/SVG/main" r:embed="rId3"/>
              </a:ext>
            </a:extLst>
          </a:blip>
          <a:srcRect t="72" b="72"/>
          <a:stretch>
            <a:fillRect/>
          </a:stretch>
        </p:blipFill>
        <p:spPr>
          <a:xfrm>
            <a:off x="703182" y="958878"/>
            <a:ext cx="4777381" cy="477050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a:xfrm>
            <a:off x="5894962" y="1984443"/>
            <a:ext cx="5458838" cy="4192520"/>
          </a:xfrm>
        </p:spPr>
        <p:txBody>
          <a:bodyPr vert="horz" lIns="91440" tIns="45720" rIns="91440" bIns="45720" rtlCol="0">
            <a:normAutofit/>
          </a:bodyPr>
          <a:lstStyle/>
          <a:p>
            <a:pPr indent="-228600">
              <a:lnSpc>
                <a:spcPct val="90000"/>
              </a:lnSpc>
              <a:buFont typeface="Arial" panose="020B0604020202020204" pitchFamily="34" charset="0"/>
              <a:buChar char="•"/>
            </a:pPr>
            <a:r>
              <a:rPr lang="en-US" sz="2800" dirty="0" err="1">
                <a:latin typeface="Calibri Light" panose="020F0302020204030204" pitchFamily="34" charset="0"/>
                <a:cs typeface="Calibri Light" panose="020F0302020204030204" pitchFamily="34" charset="0"/>
              </a:rPr>
              <a:t>Giải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pháp</a:t>
            </a:r>
            <a:r>
              <a:rPr lang="en-US" sz="2800" dirty="0">
                <a:latin typeface="Calibri Light" panose="020F0302020204030204" pitchFamily="34" charset="0"/>
                <a:cs typeface="Calibri Light" panose="020F0302020204030204" pitchFamily="34" charset="0"/>
              </a:rPr>
              <a:t> single-sign-on giúp </a:t>
            </a:r>
            <a:r>
              <a:rPr lang="en-US" sz="2800" dirty="0" err="1">
                <a:latin typeface="Calibri Light" panose="020F0302020204030204" pitchFamily="34" charset="0"/>
                <a:cs typeface="Calibri Light" panose="020F0302020204030204" pitchFamily="34" charset="0"/>
              </a:rPr>
              <a:t>nhiều</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dịch</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vụ</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dùng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chung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một</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tài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khoản</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xác</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thực</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cho</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mỗi</a:t>
            </a:r>
            <a:r>
              <a:rPr lang="en-US" sz="2800" dirty="0">
                <a:latin typeface="Calibri Light" panose="020F0302020204030204" pitchFamily="34" charset="0"/>
                <a:cs typeface="Calibri Light" panose="020F0302020204030204" pitchFamily="34" charset="0"/>
              </a:rPr>
              <a:t> user (</a:t>
            </a:r>
            <a:r>
              <a:rPr lang="en-US" sz="2800" dirty="0" err="1">
                <a:latin typeface="Calibri Light" panose="020F0302020204030204" pitchFamily="34" charset="0"/>
                <a:cs typeface="Calibri Light" panose="020F0302020204030204" pitchFamily="34" charset="0"/>
              </a:rPr>
              <a:t>các</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dịch</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vụ</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thực</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thi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cơ</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chế</a:t>
            </a:r>
            <a:r>
              <a:rPr lang="en-US" sz="2800" dirty="0">
                <a:latin typeface="Calibri Light" panose="020F0302020204030204" pitchFamily="34" charset="0"/>
                <a:cs typeface="Calibri Light" panose="020F0302020204030204" pitchFamily="34" charset="0"/>
              </a:rPr>
              <a:t> login </a:t>
            </a:r>
            <a:r>
              <a:rPr lang="en-US" sz="2800" dirty="0" err="1">
                <a:latin typeface="Calibri Light" panose="020F0302020204030204" pitchFamily="34" charset="0"/>
                <a:cs typeface="Calibri Light" panose="020F0302020204030204" pitchFamily="34" charset="0"/>
              </a:rPr>
              <a:t>riêng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nhưng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với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cùng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một</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tài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khoản</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và</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mật</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khẩu</a:t>
            </a:r>
            <a:r>
              <a:rPr lang="en-US" sz="2800" dirty="0">
                <a:latin typeface="Calibri Light" panose="020F0302020204030204" pitchFamily="34" charset="0"/>
                <a:cs typeface="Calibri Light" panose="020F0302020204030204" pitchFamily="34" charset="0"/>
              </a:rPr>
              <a:t>). </a:t>
            </a:r>
          </a:p>
          <a:p>
            <a:pPr indent="-228600">
              <a:lnSpc>
                <a:spcPct val="90000"/>
              </a:lnSpc>
              <a:buFont typeface="Arial" panose="020B0604020202020204" pitchFamily="34" charset="0"/>
              <a:buChar char="•"/>
            </a:pPr>
            <a:endParaRPr lang="en-US" dirty="0"/>
          </a:p>
        </p:txBody>
      </p:sp>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normalizeH="0" noProof="0">
                <a:ln>
                  <a:noFill/>
                </a:ln>
                <a:solidFill>
                  <a:prstClr val="black">
                    <a:tint val="75000"/>
                  </a:prstClr>
                </a:solidFill>
                <a:effectLst/>
                <a:uLnTx/>
                <a:uFillTx/>
              </a:rPr>
              <a:t>19/6/2022</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r>
              <a:rPr kumimoji="0" lang="en-US" b="0" i="0" u="none" strike="noStrike" kern="1200" cap="none" spc="0" normalizeH="0" baseline="0" noProof="0">
                <a:ln>
                  <a:noFill/>
                </a:ln>
                <a:solidFill>
                  <a:prstClr val="black">
                    <a:tint val="75000"/>
                  </a:prstClr>
                </a:solidFill>
                <a:effectLst/>
                <a:uLnTx/>
                <a:uFillTx/>
                <a:latin typeface="+mn-lt"/>
                <a:ea typeface="+mn-ea"/>
                <a:cs typeface="+mn-cs"/>
              </a:rPr>
              <a:t>Google Oauth 2.0</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D76B855D-E9CC-4FF8-AD85-6CDC7B89A0DE}" type="slidenum">
              <a:rPr kumimoji="0" lang="en-US" b="0" i="0" u="none" strike="noStrike" normalizeH="0" noProof="0" smtClean="0">
                <a:ln>
                  <a:noFill/>
                </a:ln>
                <a:solidFill>
                  <a:prstClr val="black">
                    <a:tint val="75000"/>
                  </a:prstClr>
                </a:solidFill>
                <a:effectLst/>
                <a:uLnTx/>
                <a:uFillTx/>
              </a:rPr>
              <a:pPr marR="0" lvl="0" indent="0" fontAlgn="auto">
                <a:spcBef>
                  <a:spcPts val="0"/>
                </a:spcBef>
                <a:spcAft>
                  <a:spcPts val="600"/>
                </a:spcAft>
                <a:buClrTx/>
                <a:buSzTx/>
                <a:buFontTx/>
                <a:buNone/>
                <a:tabLst/>
                <a:defRPr/>
              </a:pPr>
              <a:t>8</a:t>
            </a:fld>
            <a:endParaRPr kumimoji="0" lang="en-US" b="0" i="0" u="none" strike="noStrike" normalizeH="0" noProof="0">
              <a:ln>
                <a:noFill/>
              </a:ln>
              <a:solidFill>
                <a:prstClr val="black">
                  <a:tint val="75000"/>
                </a:prstClr>
              </a:solidFill>
              <a:effectLst/>
              <a:uLnTx/>
              <a:uFillTx/>
            </a:endParaRPr>
          </a:p>
        </p:txBody>
      </p:sp>
    </p:spTree>
    <p:extLst>
      <p:ext uri="{BB962C8B-B14F-4D97-AF65-F5344CB8AC3E}">
        <p14:creationId xmlns:p14="http://schemas.microsoft.com/office/powerpoint/2010/main" val="2241686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additive="base">
                                        <p:cTn id="12"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E4421B5-FB6D-9AE1-C51D-73EFFEE79AB1}"/>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sz="4400" b="1" kern="1200" dirty="0" err="1">
                <a:solidFill>
                  <a:schemeClr val="tx1"/>
                </a:solidFill>
                <a:latin typeface="Calibri" panose="020F0502020204030204" pitchFamily="34" charset="0"/>
                <a:cs typeface="Calibri" panose="020F0502020204030204" pitchFamily="34" charset="0"/>
              </a:rPr>
              <a:t>Giải</a:t>
            </a:r>
            <a:r>
              <a:rPr lang="en-US" sz="4400" b="1" kern="1200" dirty="0">
                <a:solidFill>
                  <a:schemeClr val="tx1"/>
                </a:solidFill>
                <a:latin typeface="Calibri" panose="020F0502020204030204" pitchFamily="34" charset="0"/>
                <a:cs typeface="Calibri" panose="020F0502020204030204" pitchFamily="34" charset="0"/>
              </a:rPr>
              <a:t> </a:t>
            </a:r>
            <a:r>
              <a:rPr lang="en-US" sz="4400" b="1" kern="1200" dirty="0" err="1">
                <a:solidFill>
                  <a:schemeClr val="tx1"/>
                </a:solidFill>
                <a:latin typeface="Calibri" panose="020F0502020204030204" pitchFamily="34" charset="0"/>
                <a:cs typeface="Calibri" panose="020F0502020204030204" pitchFamily="34" charset="0"/>
              </a:rPr>
              <a:t>pháp</a:t>
            </a:r>
            <a:r>
              <a:rPr lang="en-US" sz="4400" b="1" kern="1200" dirty="0">
                <a:solidFill>
                  <a:schemeClr val="tx1"/>
                </a:solidFill>
                <a:latin typeface="Calibri" panose="020F0502020204030204" pitchFamily="34" charset="0"/>
                <a:cs typeface="Calibri" panose="020F0502020204030204" pitchFamily="34" charset="0"/>
              </a:rPr>
              <a:t> LDAP</a:t>
            </a:r>
          </a:p>
        </p:txBody>
      </p:sp>
      <p:pic>
        <p:nvPicPr>
          <p:cNvPr id="13" name="Picture 12">
            <a:extLst>
              <a:ext uri="{FF2B5EF4-FFF2-40B4-BE49-F238E27FC236}">
                <a16:creationId xmlns:a16="http://schemas.microsoft.com/office/drawing/2014/main" id="{8E254AD3-9CC9-6AB4-EDE4-403410A71FFA}"/>
              </a:ext>
            </a:extLst>
          </p:cNvPr>
          <p:cNvPicPr>
            <a:picLocks noChangeAspect="1"/>
          </p:cNvPicPr>
          <p:nvPr/>
        </p:nvPicPr>
        <p:blipFill>
          <a:blip r:embed="rId2"/>
          <a:stretch>
            <a:fillRect/>
          </a:stretch>
        </p:blipFill>
        <p:spPr>
          <a:xfrm>
            <a:off x="703182" y="2090066"/>
            <a:ext cx="4836352" cy="2539084"/>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11" name="Text Placeholder 10">
            <a:extLst>
              <a:ext uri="{FF2B5EF4-FFF2-40B4-BE49-F238E27FC236}">
                <a16:creationId xmlns:a16="http://schemas.microsoft.com/office/drawing/2014/main" id="{D6C9E10B-7D66-1637-1972-230D5ED341CF}"/>
              </a:ext>
            </a:extLst>
          </p:cNvPr>
          <p:cNvSpPr>
            <a:spLocks noGrp="1"/>
          </p:cNvSpPr>
          <p:nvPr>
            <p:ph type="body" sz="half" idx="2"/>
          </p:nvPr>
        </p:nvSpPr>
        <p:spPr>
          <a:xfrm>
            <a:off x="5894962" y="1984443"/>
            <a:ext cx="5458838" cy="4192520"/>
          </a:xfrm>
        </p:spPr>
        <p:txBody>
          <a:bodyPr vert="horz" lIns="91440" tIns="45720" rIns="91440" bIns="45720" rtlCol="0">
            <a:normAutofit/>
          </a:bodyPr>
          <a:lstStyle/>
          <a:p>
            <a:pPr indent="-228600">
              <a:buFont typeface="Arial" panose="020B0604020202020204" pitchFamily="34" charset="0"/>
              <a:buChar char="•"/>
            </a:pPr>
            <a:r>
              <a:rPr lang="en-US" sz="2800" dirty="0" err="1">
                <a:latin typeface="Calibri Light" panose="020F0302020204030204" pitchFamily="34" charset="0"/>
                <a:cs typeface="Calibri Light" panose="020F0302020204030204" pitchFamily="34" charset="0"/>
              </a:rPr>
              <a:t>Giải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pháp</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được</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biết</a:t>
            </a:r>
            <a:r>
              <a:rPr lang="en-US" sz="2800" dirty="0">
                <a:latin typeface="Calibri Light" panose="020F0302020204030204" pitchFamily="34" charset="0"/>
                <a:cs typeface="Calibri Light" panose="020F0302020204030204" pitchFamily="34" charset="0"/>
              </a:rPr>
              <a:t> đến </a:t>
            </a:r>
            <a:r>
              <a:rPr lang="en-US" sz="2800" dirty="0" err="1">
                <a:latin typeface="Calibri Light" panose="020F0302020204030204" pitchFamily="34" charset="0"/>
                <a:cs typeface="Calibri Light" panose="020F0302020204030204" pitchFamily="34" charset="0"/>
              </a:rPr>
              <a:t>nhiều</a:t>
            </a:r>
            <a:r>
              <a:rPr lang="en-US" sz="2800" dirty="0">
                <a:latin typeface="Calibri Light" panose="020F0302020204030204" pitchFamily="34" charset="0"/>
                <a:cs typeface="Calibri Light" panose="020F0302020204030204" pitchFamily="34" charset="0"/>
              </a:rPr>
              <a:t> là LDAP (Lightweight Directory Access Protocol), </a:t>
            </a:r>
            <a:r>
              <a:rPr lang="en-US" sz="2800" dirty="0" err="1">
                <a:latin typeface="Calibri Light" panose="020F0302020204030204" pitchFamily="34" charset="0"/>
                <a:cs typeface="Calibri Light" panose="020F0302020204030204" pitchFamily="34" charset="0"/>
              </a:rPr>
              <a:t>tuy</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nhiên</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tích</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hợp</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giải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pháp</a:t>
            </a:r>
            <a:r>
              <a:rPr lang="en-US" sz="2800" dirty="0">
                <a:latin typeface="Calibri Light" panose="020F0302020204030204" pitchFamily="34" charset="0"/>
                <a:cs typeface="Calibri Light" panose="020F0302020204030204" pitchFamily="34" charset="0"/>
              </a:rPr>
              <a:t> này trong </a:t>
            </a:r>
            <a:r>
              <a:rPr lang="en-US" sz="2800" dirty="0" err="1">
                <a:latin typeface="Calibri Light" panose="020F0302020204030204" pitchFamily="34" charset="0"/>
                <a:cs typeface="Calibri Light" panose="020F0302020204030204" pitchFamily="34" charset="0"/>
              </a:rPr>
              <a:t>việc</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xây</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dựng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ứng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dụng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khá</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phức</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tạp</a:t>
            </a:r>
            <a:r>
              <a:rPr lang="en-US" sz="2800" dirty="0">
                <a:latin typeface="Calibri Light" panose="020F0302020204030204" pitchFamily="34" charset="0"/>
                <a:cs typeface="Calibri Light" panose="020F0302020204030204" pitchFamily="34" charset="0"/>
              </a:rPr>
              <a:t>.</a:t>
            </a:r>
          </a:p>
        </p:txBody>
      </p:sp>
      <p:sp>
        <p:nvSpPr>
          <p:cNvPr id="6" name="Date Placeholder 5">
            <a:extLst>
              <a:ext uri="{FF2B5EF4-FFF2-40B4-BE49-F238E27FC236}">
                <a16:creationId xmlns:a16="http://schemas.microsoft.com/office/drawing/2014/main" id="{E3DD17D0-D2F8-6B15-C4AB-85B00E9A9A12}"/>
              </a:ext>
            </a:extLst>
          </p:cNvPr>
          <p:cNvSpPr>
            <a:spLocks noGrp="1"/>
          </p:cNvSpPr>
          <p:nvPr>
            <p:ph type="dt" sz="half" idx="10"/>
          </p:nvPr>
        </p:nvSpPr>
        <p:spPr>
          <a:xfrm>
            <a:off x="838200" y="6356350"/>
            <a:ext cx="2743200" cy="365125"/>
          </a:xfrm>
        </p:spPr>
        <p:txBody>
          <a:bodyPr vert="horz" lIns="91440" tIns="45720" rIns="91440" bIns="45720" rtlCol="0" anchor="ctr">
            <a:normAutofit/>
          </a:bodyPr>
          <a:lstStyle/>
          <a:p>
            <a:pPr>
              <a:spcAft>
                <a:spcPts val="600"/>
              </a:spcAft>
              <a:defRPr/>
            </a:pPr>
            <a:r>
              <a:rPr lang="en-US" dirty="0">
                <a:solidFill>
                  <a:prstClr val="black">
                    <a:tint val="75000"/>
                  </a:prstClr>
                </a:solidFill>
              </a:rPr>
              <a:t>16/9/2022</a:t>
            </a:r>
          </a:p>
        </p:txBody>
      </p:sp>
      <p:sp>
        <p:nvSpPr>
          <p:cNvPr id="7" name="Footer Placeholder 6">
            <a:extLst>
              <a:ext uri="{FF2B5EF4-FFF2-40B4-BE49-F238E27FC236}">
                <a16:creationId xmlns:a16="http://schemas.microsoft.com/office/drawing/2014/main" id="{78AF562E-4FCD-7EB6-EDBF-2D5C593E8BF7}"/>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pPr>
              <a:spcAft>
                <a:spcPts val="600"/>
              </a:spcAft>
              <a:defRPr/>
            </a:pPr>
            <a:r>
              <a:rPr lang="en-US" kern="1200" cap="none" spc="0" baseline="0" dirty="0">
                <a:solidFill>
                  <a:prstClr val="black">
                    <a:tint val="75000"/>
                  </a:prstClr>
                </a:solidFill>
                <a:latin typeface="+mn-lt"/>
                <a:ea typeface="+mn-ea"/>
                <a:cs typeface="+mn-cs"/>
              </a:rPr>
              <a:t>Google </a:t>
            </a:r>
            <a:r>
              <a:rPr lang="en-US" kern="1200" cap="none" spc="0" baseline="0" dirty="0" err="1">
                <a:solidFill>
                  <a:prstClr val="black">
                    <a:tint val="75000"/>
                  </a:prstClr>
                </a:solidFill>
                <a:latin typeface="+mn-lt"/>
                <a:ea typeface="+mn-ea"/>
                <a:cs typeface="+mn-cs"/>
              </a:rPr>
              <a:t>Oauth</a:t>
            </a:r>
            <a:r>
              <a:rPr lang="en-US" kern="1200" cap="none" spc="0" baseline="0" dirty="0">
                <a:solidFill>
                  <a:prstClr val="black">
                    <a:tint val="75000"/>
                  </a:prstClr>
                </a:solidFill>
                <a:latin typeface="+mn-lt"/>
                <a:ea typeface="+mn-ea"/>
                <a:cs typeface="+mn-cs"/>
              </a:rPr>
              <a:t> 2.0</a:t>
            </a:r>
          </a:p>
        </p:txBody>
      </p:sp>
      <p:sp>
        <p:nvSpPr>
          <p:cNvPr id="8" name="Slide Number Placeholder 7">
            <a:extLst>
              <a:ext uri="{FF2B5EF4-FFF2-40B4-BE49-F238E27FC236}">
                <a16:creationId xmlns:a16="http://schemas.microsoft.com/office/drawing/2014/main" id="{F71D9D60-084C-5A7A-7007-83787775FC6F}"/>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defRPr/>
            </a:pPr>
            <a:fld id="{D76B855D-E9CC-4FF8-AD85-6CDC7B89A0DE}" type="slidenum">
              <a:rPr lang="en-US" smtClean="0">
                <a:solidFill>
                  <a:prstClr val="black">
                    <a:tint val="75000"/>
                  </a:prstClr>
                </a:solidFill>
              </a:rPr>
              <a:pPr>
                <a:spcAft>
                  <a:spcPts val="600"/>
                </a:spcAft>
                <a:defRPr/>
              </a:pPr>
              <a:t>9</a:t>
            </a:fld>
            <a:endParaRPr lang="en-US">
              <a:solidFill>
                <a:prstClr val="black">
                  <a:tint val="75000"/>
                </a:prstClr>
              </a:solidFill>
            </a:endParaRPr>
          </a:p>
        </p:txBody>
      </p:sp>
    </p:spTree>
    <p:extLst>
      <p:ext uri="{BB962C8B-B14F-4D97-AF65-F5344CB8AC3E}">
        <p14:creationId xmlns:p14="http://schemas.microsoft.com/office/powerpoint/2010/main" val="1849967002"/>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6E9612E24A31348B5951F20F052821B" ma:contentTypeVersion="6" ma:contentTypeDescription="Create a new document." ma:contentTypeScope="" ma:versionID="947d650f038726a565a3ccdfa77de1ee">
  <xsd:schema xmlns:xsd="http://www.w3.org/2001/XMLSchema" xmlns:xs="http://www.w3.org/2001/XMLSchema" xmlns:p="http://schemas.microsoft.com/office/2006/metadata/properties" xmlns:ns2="66b93461-79f3-44af-954b-acc8e441733c" xmlns:ns3="a3759d67-bd93-45f2-a064-149aa4e9ef8f" targetNamespace="http://schemas.microsoft.com/office/2006/metadata/properties" ma:root="true" ma:fieldsID="63d76a97b88072e61d829e0458ed4eac" ns2:_="" ns3:_="">
    <xsd:import namespace="66b93461-79f3-44af-954b-acc8e441733c"/>
    <xsd:import namespace="a3759d67-bd93-45f2-a064-149aa4e9ef8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b93461-79f3-44af-954b-acc8e441733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a3759d67-bd93-45f2-a064-149aa4e9ef8f"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2.xml><?xml version="1.0" encoding="utf-8"?>
<ds:datastoreItem xmlns:ds="http://schemas.openxmlformats.org/officeDocument/2006/customXml" ds:itemID="{AF5957CE-2353-426C-8039-3C68602BA2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6b93461-79f3-44af-954b-acc8e441733c"/>
    <ds:schemaRef ds:uri="a3759d67-bd93-45f2-a064-149aa4e9ef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BDEF148-1770-458F-8F5B-C3D0A278AA97}">
  <ds:schemaRefs>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16c05727-aa75-4e4a-9b5f-8a80a1165891"/>
    <ds:schemaRef ds:uri="http://purl.org/dc/dcmitype/"/>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{43BD95F3-F716-4981-B389-A83ABCC8EBEC}tf78504181_win32</Template>
  <TotalTime>1637</TotalTime>
  <Words>1646</Words>
  <Application>Microsoft Macintosh PowerPoint</Application>
  <PresentationFormat>Widescreen</PresentationFormat>
  <Paragraphs>201</Paragraphs>
  <Slides>39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Apple Symbols</vt:lpstr>
      <vt:lpstr>Arial</vt:lpstr>
      <vt:lpstr>Avenir Next LT Pro</vt:lpstr>
      <vt:lpstr>Calibri</vt:lpstr>
      <vt:lpstr>Calibri Light</vt:lpstr>
      <vt:lpstr>Tw Cen MT</vt:lpstr>
      <vt:lpstr>ShapesVTI</vt:lpstr>
      <vt:lpstr>GROUP 03 Final Project</vt:lpstr>
      <vt:lpstr>Thành viên nhóm</vt:lpstr>
      <vt:lpstr>GOOGLE</vt:lpstr>
      <vt:lpstr>Phần 1</vt:lpstr>
      <vt:lpstr>Giới thiệu</vt:lpstr>
      <vt:lpstr>Mô hình khởi điểm</vt:lpstr>
      <vt:lpstr>Vấn đề</vt:lpstr>
      <vt:lpstr>Giải pháp</vt:lpstr>
      <vt:lpstr>Giải pháp LDAP</vt:lpstr>
      <vt:lpstr>Sự ra đời của Oauth 2.0 và OpenID</vt:lpstr>
      <vt:lpstr>Phần 2</vt:lpstr>
      <vt:lpstr>Các khái niệm</vt:lpstr>
      <vt:lpstr>Authorization Code (Mật mã xác thực)</vt:lpstr>
      <vt:lpstr>Phần 3</vt:lpstr>
      <vt:lpstr>Bước 1</vt:lpstr>
      <vt:lpstr>Bước 1</vt:lpstr>
      <vt:lpstr>Bước 2</vt:lpstr>
      <vt:lpstr>Bước 2</vt:lpstr>
      <vt:lpstr>Bước 3</vt:lpstr>
      <vt:lpstr>Bước 3</vt:lpstr>
      <vt:lpstr> Online Payment        using</vt:lpstr>
      <vt:lpstr>Phần 1</vt:lpstr>
      <vt:lpstr>Paypal là gì? </vt:lpstr>
      <vt:lpstr>Phần 2</vt:lpstr>
      <vt:lpstr>PayPal hoạt động như thế nào? </vt:lpstr>
      <vt:lpstr>Ví dụ </vt:lpstr>
      <vt:lpstr>Phần 3</vt:lpstr>
      <vt:lpstr>Ứng dụng PayPal</vt:lpstr>
      <vt:lpstr>Bước 1</vt:lpstr>
      <vt:lpstr>DashBoard</vt:lpstr>
      <vt:lpstr>Bước 2</vt:lpstr>
      <vt:lpstr>PowerPoint Presentation</vt:lpstr>
      <vt:lpstr>Bước 3</vt:lpstr>
      <vt:lpstr>PowerPoint Presentation</vt:lpstr>
      <vt:lpstr>PowerPoint Presentation</vt:lpstr>
      <vt:lpstr>PowerPoint Presentation</vt:lpstr>
      <vt:lpstr>Phần 4</vt:lpstr>
      <vt:lpstr>Phần 5</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dc:title>
  <dc:creator>DANG PHUC HIEU 20194759</dc:creator>
  <cp:lastModifiedBy>PHAM NGOC THANG 20194840</cp:lastModifiedBy>
  <cp:revision>11</cp:revision>
  <dcterms:created xsi:type="dcterms:W3CDTF">2022-06-14T21:43:45Z</dcterms:created>
  <dcterms:modified xsi:type="dcterms:W3CDTF">2022-07-25T03:04:10Z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